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4" r:id="rId14"/>
    <p:sldId id="264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67" r:id="rId33"/>
    <p:sldId id="268" r:id="rId34"/>
    <p:sldId id="278" r:id="rId35"/>
    <p:sldId id="28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58"/>
            <p14:sldId id="259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63"/>
            <p14:sldId id="265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/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42913" y="3429000"/>
            <a:ext cx="11341100" cy="9720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1CD8F6-A976-00D9-FD39-3B1193F8C8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0EF002-783F-D573-B7E6-6615AB34F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09872-0E94-2A47-6867-88F8F59576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D4E16-F7A9-7731-E707-B6D9EACD45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11CA5-9BAE-ABC4-8833-FD3A9ED618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B69BD-7D5E-0F33-3AA4-35A1FB4D5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908A9-0F9F-ADE1-721F-DE9D5B086B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AF623-594D-7EA5-A405-8FC98AB7A9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FBAD93-250B-598A-7686-84F8A0BA2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6624FC-09FC-E0E9-E23A-218074FE1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392940-B451-7E9F-FF47-ED1CBBDBA5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353AC-C8AE-7600-6F14-CEA95CBAAD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9AD401-DF83-711D-59BE-83060759E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9"/>
            <a:ext cx="11341099" cy="4356099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0A208F-1E3F-CC49-A888-405ECD950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D9FB6-A578-0515-5026-D184C2D75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Beispiel Layout: mit Siegel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11881986"/>
              </p:ext>
            </p:extLst>
          </p:nvPr>
        </p:nvGraphicFramePr>
        <p:xfrm>
          <a:off x="442913" y="1881188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85BC3C-E454-C823-EF2F-93B5CEBE1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3552848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3AE6B-F63C-ED03-9250-586AE9841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60396907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89075-351B-628C-15F7-D02634C6E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81755340"/>
              </p:ext>
            </p:extLst>
          </p:nvPr>
        </p:nvGraphicFramePr>
        <p:xfrm>
          <a:off x="442913" y="1881188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8C09B-1349-F5D0-E580-F30B31BE0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E91A4-DE19-DA62-621B-F5145D042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5748762"/>
              </p:ext>
            </p:extLst>
          </p:nvPr>
        </p:nvGraphicFramePr>
        <p:xfrm>
          <a:off x="6383338" y="1881188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62298145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35814577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17290762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10969602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85030627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weiteren Logos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75" y="918675"/>
            <a:ext cx="1800000" cy="740250"/>
          </a:xfrm>
        </p:spPr>
      </p:pic>
    </p:spTree>
    <p:extLst>
      <p:ext uri="{BB962C8B-B14F-4D97-AF65-F5344CB8AC3E}">
        <p14:creationId xmlns:p14="http://schemas.microsoft.com/office/powerpoint/2010/main" val="280397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87573748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7.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7.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7.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7.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7.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828C-35DE-C03F-7C07-31C303EF59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881188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darunterliegenden Infoboxen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79AE1-1354-A286-A6D8-8B081BD54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51B608-BA41-FFEC-7FB6-75F43183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819349526"/>
              </p:ext>
            </p:extLst>
          </p:nvPr>
        </p:nvGraphicFramePr>
        <p:xfrm>
          <a:off x="442913" y="1881188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4C819-6A63-080C-9095-A7AA6EF52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D8F3C6-2599-8662-D0CE-522212A2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Grafik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50F402B-6C1A-8CAB-79EC-1083C30A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78B62E82-868B-3C5B-B76D-6FE037B986F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</p:spPr>
      </p:pic>
    </p:spTree>
    <p:extLst>
      <p:ext uri="{BB962C8B-B14F-4D97-AF65-F5344CB8AC3E}">
        <p14:creationId xmlns:p14="http://schemas.microsoft.com/office/powerpoint/2010/main" val="38689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881883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92CA0-D914-2144-F300-A8293C9AB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64789330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69241778"/>
              </p:ext>
            </p:extLst>
          </p:nvPr>
        </p:nvGraphicFramePr>
        <p:xfrm>
          <a:off x="6383338" y="1881188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980A1-787D-EF8B-7BCF-99F535DCD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E551D-8223-4C1B-9389-A4D961DBF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7F470-6441-A630-98E4-8DC236014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7.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praesentation(4)</Template>
  <TotalTime>0</TotalTime>
  <Words>2235</Words>
  <Application>Microsoft Office PowerPoint</Application>
  <PresentationFormat>Breitbild</PresentationFormat>
  <Paragraphs>467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UFR - Präsentieren</vt:lpstr>
      <vt:lpstr>UFR - Drucken</vt:lpstr>
      <vt:lpstr>Titelfolie Beispiel Layout: mit Siegel</vt:lpstr>
      <vt:lpstr>Titelfolie Layout: mit weiteren Logos</vt:lpstr>
      <vt:lpstr>Titelfolie Layout: mit Grafik</vt:lpstr>
      <vt:lpstr>Agenda Beispiel Layout: einspaltige Agenda</vt:lpstr>
      <vt:lpstr>Agenda Beispiel Layout: zweispaltige und fortlaufende Agenda</vt:lpstr>
      <vt:lpstr>Kapitel-Trenner Duis autem vel eum</vt:lpstr>
      <vt:lpstr>Textfolie Beispiel Layout: einspaltiger Text</vt:lpstr>
      <vt:lpstr>Textfolie Beispiel Layout: zweispaltiger Text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Grafikfolie Beispiel Layout: Grafik mit Infobox links</vt:lpstr>
      <vt:lpstr>Grafikfolie Beispiel Layout: 2 Grafiken mit darunterliegenden Infoboxen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Abschlussfolie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Kerstin Steiger-Merx</cp:lastModifiedBy>
  <cp:revision>2</cp:revision>
  <dcterms:created xsi:type="dcterms:W3CDTF">2023-03-06T08:56:54Z</dcterms:created>
  <dcterms:modified xsi:type="dcterms:W3CDTF">2023-03-07T10:22:00Z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