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9536" userDrawn="1">
          <p15:clr>
            <a:srgbClr val="A4A3A4"/>
          </p15:clr>
        </p15:guide>
        <p15:guide id="3" orient="horz" pos="13481" userDrawn="1">
          <p15:clr>
            <a:srgbClr val="A4A3A4"/>
          </p15:clr>
        </p15:guide>
        <p15:guide id="4" orient="horz" pos="3389" userDrawn="1">
          <p15:clr>
            <a:srgbClr val="A4A3A4"/>
          </p15:clr>
        </p15:guide>
        <p15:guide id="5" pos="9535" userDrawn="1">
          <p15:clr>
            <a:srgbClr val="A4A3A4"/>
          </p15:clr>
        </p15:guide>
        <p15:guide id="6" pos="690" userDrawn="1">
          <p15:clr>
            <a:srgbClr val="A4A3A4"/>
          </p15:clr>
        </p15:guide>
        <p15:guide id="7" orient="horz" pos="781" userDrawn="1">
          <p15:clr>
            <a:srgbClr val="A4A3A4"/>
          </p15:clr>
        </p15:guide>
        <p15:guide id="8" pos="18381" userDrawn="1">
          <p15:clr>
            <a:srgbClr val="A4A3A4"/>
          </p15:clr>
        </p15:guide>
        <p15:guide id="9" orient="horz" pos="2845" userDrawn="1">
          <p15:clr>
            <a:srgbClr val="A4A3A4"/>
          </p15:clr>
        </p15:guide>
        <p15:guide id="11" pos="13958" userDrawn="1">
          <p15:clr>
            <a:srgbClr val="A4A3A4"/>
          </p15:clr>
        </p15:guide>
        <p15:guide id="12" pos="5090" userDrawn="1">
          <p15:clr>
            <a:srgbClr val="A4A3A4"/>
          </p15:clr>
        </p15:guide>
        <p15:guide id="13" orient="horz" pos="262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A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84"/>
    <p:restoredTop sz="86395"/>
  </p:normalViewPr>
  <p:slideViewPr>
    <p:cSldViewPr snapToGrid="0" showGuides="1">
      <p:cViewPr varScale="1">
        <p:scale>
          <a:sx n="16" d="100"/>
          <a:sy n="16" d="100"/>
        </p:scale>
        <p:origin x="3684" y="90"/>
      </p:cViewPr>
      <p:guideLst>
        <p:guide pos="9536"/>
        <p:guide orient="horz" pos="13481"/>
        <p:guide orient="horz" pos="3389"/>
        <p:guide pos="9535"/>
        <p:guide pos="690"/>
        <p:guide orient="horz" pos="781"/>
        <p:guide pos="18381"/>
        <p:guide orient="horz" pos="2845"/>
        <p:guide pos="13958"/>
        <p:guide pos="5090"/>
        <p:guide orient="horz" pos="262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2864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62FBC-BAAF-D040-B6AC-3E2E5F5934A1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427ED-1BFA-454F-B4ED-C29576F5EB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817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A427ED-1BFA-454F-B4ED-C29576F5EB7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1574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7630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931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6007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7936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7957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353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3572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603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6682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1838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3000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2682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2944A5B6-1F7E-C202-9E5E-D4152CC5EE7D}"/>
              </a:ext>
            </a:extLst>
          </p:cNvPr>
          <p:cNvSpPr/>
          <p:nvPr/>
        </p:nvSpPr>
        <p:spPr>
          <a:xfrm>
            <a:off x="0" y="0"/>
            <a:ext cx="30275999" cy="5400000"/>
          </a:xfrm>
          <a:prstGeom prst="rect">
            <a:avLst/>
          </a:prstGeom>
          <a:solidFill>
            <a:srgbClr val="344A9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FF0000"/>
              </a:solidFill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51AC9E3-464A-8E57-3080-87FCCFAFF25F}"/>
              </a:ext>
            </a:extLst>
          </p:cNvPr>
          <p:cNvSpPr txBox="1"/>
          <p:nvPr/>
        </p:nvSpPr>
        <p:spPr>
          <a:xfrm>
            <a:off x="923194" y="1069295"/>
            <a:ext cx="18377177" cy="3734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0"/>
              </a:lnSpc>
            </a:pPr>
            <a:r>
              <a:rPr lang="de-DE" sz="13000" dirty="0">
                <a:solidFill>
                  <a:schemeClr val="bg1"/>
                </a:solidFill>
                <a:effectLst/>
                <a:latin typeface="ABC Social Extended Medium" panose="020B0505040202060203" pitchFamily="34" charset="77"/>
              </a:rPr>
              <a:t>Poster </a:t>
            </a:r>
            <a:r>
              <a:rPr lang="de-DE" sz="13000" dirty="0">
                <a:solidFill>
                  <a:schemeClr val="bg1"/>
                </a:solidFill>
                <a:latin typeface="ABC Social Extended Medium" panose="020B0505040202060203" pitchFamily="34" charset="77"/>
              </a:rPr>
              <a:t>T</a:t>
            </a:r>
            <a:r>
              <a:rPr lang="de-DE" sz="13000" dirty="0">
                <a:solidFill>
                  <a:schemeClr val="bg1"/>
                </a:solidFill>
                <a:effectLst/>
                <a:latin typeface="ABC Social Extended Medium" panose="020B0505040202060203" pitchFamily="34" charset="77"/>
              </a:rPr>
              <a:t>itel </a:t>
            </a:r>
          </a:p>
          <a:p>
            <a:pPr>
              <a:lnSpc>
                <a:spcPts val="14000"/>
              </a:lnSpc>
            </a:pPr>
            <a:r>
              <a:rPr lang="de-DE" sz="13000" dirty="0">
                <a:solidFill>
                  <a:schemeClr val="bg1"/>
                </a:solidFill>
                <a:effectLst/>
                <a:latin typeface="ABC Social Extended Medium" panose="020B0505040202060203" pitchFamily="34" charset="77"/>
              </a:rPr>
              <a:t>Zweizeiliger Satz</a:t>
            </a: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F6BEA689-B010-73C5-88FD-050974EEFC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59850" y="724641"/>
            <a:ext cx="8046216" cy="180829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C4161791-05D1-4786-ACE3-DC195A7E3F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19097" y="2177450"/>
            <a:ext cx="7539196" cy="2814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186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5</Words>
  <Application>Microsoft Office PowerPoint</Application>
  <PresentationFormat>Benutzerdefiniert</PresentationFormat>
  <Paragraphs>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ABC Social Extended Medium</vt:lpstr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 Rikus Hillmann</dc:creator>
  <cp:lastModifiedBy>Kerstin Steiger-Merx</cp:lastModifiedBy>
  <cp:revision>4</cp:revision>
  <dcterms:created xsi:type="dcterms:W3CDTF">2023-05-08T09:57:35Z</dcterms:created>
  <dcterms:modified xsi:type="dcterms:W3CDTF">2025-08-13T13:10:08Z</dcterms:modified>
</cp:coreProperties>
</file>