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3"/>
    <p:sldMasterId id="2147483739" r:id="rId4"/>
  </p:sldMasterIdLst>
  <p:notesMasterIdLst>
    <p:notesMasterId r:id="rId3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84" r:id="rId14"/>
    <p:sldId id="264" r:id="rId15"/>
    <p:sldId id="269" r:id="rId16"/>
    <p:sldId id="270" r:id="rId17"/>
    <p:sldId id="271" r:id="rId18"/>
    <p:sldId id="272" r:id="rId19"/>
    <p:sldId id="273" r:id="rId20"/>
    <p:sldId id="276" r:id="rId21"/>
    <p:sldId id="277" r:id="rId22"/>
    <p:sldId id="274" r:id="rId23"/>
    <p:sldId id="275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67" r:id="rId33"/>
    <p:sldId id="268" r:id="rId34"/>
    <p:sldId id="278" r:id="rId35"/>
    <p:sldId id="28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n" id="{4EFD8E54-3F8B-4F01-B2C2-16D635C4789C}">
          <p14:sldIdLst>
            <p14:sldId id="257"/>
            <p14:sldId id="258"/>
            <p14:sldId id="259"/>
          </p14:sldIdLst>
        </p14:section>
        <p14:section name="Agenda / Inhaltsverzeichnis" id="{67DFF076-FAF9-4A99-AD82-97EC0DF330B8}">
          <p14:sldIdLst>
            <p14:sldId id="260"/>
            <p14:sldId id="261"/>
          </p14:sldIdLst>
        </p14:section>
        <p14:section name="Kapitel-Trenner" id="{3EB58E59-9D9A-42A9-BE73-F9DD7AAA21D9}">
          <p14:sldIdLst>
            <p14:sldId id="262"/>
          </p14:sldIdLst>
        </p14:section>
        <p14:section name="Textfolien" id="{D3A550B7-BBC8-4A5C-A19F-E329245FCF1B}">
          <p14:sldIdLst>
            <p14:sldId id="263"/>
            <p14:sldId id="265"/>
            <p14:sldId id="266"/>
            <p14:sldId id="284"/>
            <p14:sldId id="264"/>
          </p14:sldIdLst>
        </p14:section>
        <p14:section name="Tabellenfolien" id="{6F2C72C6-58FB-4DF5-8BB2-A2C1CC543C41}">
          <p14:sldIdLst>
            <p14:sldId id="269"/>
            <p14:sldId id="270"/>
            <p14:sldId id="271"/>
            <p14:sldId id="272"/>
            <p14:sldId id="273"/>
          </p14:sldIdLst>
        </p14:section>
        <p14:section name="Diagrammfolien" id="{A2D386C0-A666-4BB0-96BE-C89E58C17CE6}">
          <p14:sldIdLst>
            <p14:sldId id="276"/>
            <p14:sldId id="277"/>
            <p14:sldId id="274"/>
            <p14:sldId id="275"/>
          </p14:sldIdLst>
        </p14:section>
        <p14:section name="Grafikfolien" id="{C7558573-0FC2-4D0C-9D9F-BF5F3681F452}">
          <p14:sldIdLst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</p14:sldIdLst>
        </p14:section>
        <p14:section name="Weitere Folien" id="{419CB3A0-9644-42DF-AA58-22D625BD1AF1}">
          <p14:sldIdLst>
            <p14:sldId id="267"/>
            <p14:sldId id="268"/>
            <p14:sldId id="278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21" d="100"/>
          <a:sy n="121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notesViewPr>
    <p:cSldViewPr snapToGrid="0" showGuides="1">
      <p:cViewPr varScale="1">
        <p:scale>
          <a:sx n="71" d="100"/>
          <a:sy n="71" d="100"/>
        </p:scale>
        <p:origin x="2964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7-48D7-86E4-DAEFCCDED65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7-48D7-86E4-DAEFCCDED65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7-48D7-86E4-DAEFCCDED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48694144"/>
        <c:axId val="548853968"/>
      </c:barChart>
      <c:catAx>
        <c:axId val="54869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818029335122562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D-49A7-8B2B-36BDFE7D534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DD-49A7-8B2B-36BDFE7D534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DD-49A7-8B2B-36BDFE7D5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694144"/>
        <c:axId val="548853968"/>
      </c:barChart>
      <c:catAx>
        <c:axId val="54869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853968"/>
        <c:crosses val="autoZero"/>
        <c:auto val="1"/>
        <c:lblAlgn val="ctr"/>
        <c:lblOffset val="100"/>
        <c:noMultiLvlLbl val="0"/>
      </c:catAx>
      <c:valAx>
        <c:axId val="54885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4869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i="0" baseline="0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0" baseline="0" dirty="0" err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i="0" baseline="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465858434362211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8176979431288717"/>
          <c:w val="0.89043300000000003"/>
          <c:h val="0.7443433152347830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D5-45AC-A2CF-909F68F1B2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D5-45AC-A2CF-909F68F1B2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D5-45AC-A2CF-909F68F1B2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D5-45AC-A2CF-909F68F1B2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D5-45AC-A2CF-909F68F1B2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EE0-4899-8D0D-3BF8CC2D29E7}"/>
              </c:ext>
            </c:extLst>
          </c:dPt>
          <c:cat>
            <c:strRef>
              <c:f>Sheet1!$B$1:$G$1</c:f>
              <c:strCache>
                <c:ptCount val="6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  <c:pt idx="5">
                  <c:v>Datenreihe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  <c:pt idx="5">
                  <c:v>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D5-45AC-A2CF-909F68F1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endParaRPr lang="de-DE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7871759741310174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C0-40EB-877B-AA0CEBCAC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C0-40EB-877B-AA0CEBCACCB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C0-40EB-877B-AA0CEBCAC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497232"/>
        <c:axId val="382500608"/>
      </c:lineChart>
      <c:catAx>
        <c:axId val="38249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500608"/>
        <c:crosses val="autoZero"/>
        <c:auto val="1"/>
        <c:lblAlgn val="ctr"/>
        <c:lblOffset val="100"/>
        <c:noMultiLvlLbl val="0"/>
      </c:catAx>
      <c:valAx>
        <c:axId val="38250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249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59-4E0E-8FF0-62E479B22B9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59-4E0E-8FF0-62E479B22B9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59-4E0E-8FF0-62E479B22B9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59-4E0E-8FF0-62E479B22B9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59-4E0E-8FF0-62E479B22B9E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59-4E0E-8FF0-62E479B22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ctr" anchorCtr="0"/>
          <a:lstStyle/>
          <a:p>
            <a:pPr algn="l">
              <a:defRPr sz="1600">
                <a:solidFill>
                  <a:schemeClr val="accent1"/>
                </a:solidFill>
              </a:defRPr>
            </a:pP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Lorem</a:t>
            </a:r>
            <a:r>
              <a:rPr lang="de-DE" sz="1600" b="1" i="0" u="none" strike="noStrike" baseline="0" dirty="0">
                <a:solidFill>
                  <a:schemeClr val="accent1"/>
                </a:solidFill>
                <a:effectLst/>
              </a:rPr>
              <a:t> </a:t>
            </a:r>
            <a:r>
              <a:rPr lang="de-DE" sz="1600" b="1" i="0" u="none" strike="noStrike" baseline="0" dirty="0" err="1">
                <a:solidFill>
                  <a:schemeClr val="accent1"/>
                </a:solidFill>
                <a:effectLst/>
              </a:rPr>
              <a:t>ipsum</a:t>
            </a:r>
            <a:endParaRPr lang="de-DE" sz="1600" b="1" i="0" u="none" strike="noStrike" baseline="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7.7601410934743866E-4"/>
          <c:y val="0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56699999999999"/>
          <c:y val="0.14319748624116149"/>
          <c:w val="0.89043300000000003"/>
          <c:h val="0.7510810639998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Kategorie 1</c:v>
                </c:pt>
              </c:strCache>
            </c:strRef>
          </c:tx>
          <c:spPr>
            <a:solidFill>
              <a:srgbClr val="A2ADEB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0-4ACD-8C77-37D640330E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0-4ACD-8C77-37D640330E4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0-4ACD-8C77-37D640330E4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0-4ACD-8C77-37D640330E4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0-4ACD-8C77-37D640330E4B}"/>
              </c:ext>
            </c:extLst>
          </c:dPt>
          <c:cat>
            <c:strRef>
              <c:f>Sheet1!$B$1:$F$1</c:f>
              <c:strCache>
                <c:ptCount val="5"/>
                <c:pt idx="0">
                  <c:v>Datenreihe 1</c:v>
                </c:pt>
                <c:pt idx="1">
                  <c:v>Datenreihe 2</c:v>
                </c:pt>
                <c:pt idx="2">
                  <c:v>Datenreihe 3</c:v>
                </c:pt>
                <c:pt idx="3">
                  <c:v>Datenreihe 4</c:v>
                </c:pt>
                <c:pt idx="4">
                  <c:v>Datenreihe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420000</c:v>
                </c:pt>
                <c:pt idx="1">
                  <c:v>170000</c:v>
                </c:pt>
                <c:pt idx="2">
                  <c:v>380000</c:v>
                </c:pt>
                <c:pt idx="3">
                  <c:v>155000</c:v>
                </c:pt>
                <c:pt idx="4">
                  <c:v>320000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1F0-4ACD-8C77-37D640330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450000"/>
          <c:min val="0"/>
        </c:scaling>
        <c:delete val="0"/>
        <c:axPos val="l"/>
        <c:majorGridlines>
          <c:spPr>
            <a:ln w="12700" cap="flat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400000"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94734552"/>
        <c:crosses val="autoZero"/>
        <c:crossBetween val="between"/>
        <c:majorUnit val="45000"/>
        <c:minorUnit val="22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344A9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 sz="1800" b="1" dirty="0" err="1">
                <a:effectLst/>
              </a:rPr>
              <a:t>Lorem</a:t>
            </a:r>
            <a:r>
              <a:rPr lang="de-DE" sz="1800" b="1" dirty="0">
                <a:effectLst/>
              </a:rPr>
              <a:t> </a:t>
            </a:r>
            <a:r>
              <a:rPr lang="de-DE" sz="1800" b="1" dirty="0" err="1">
                <a:effectLst/>
              </a:rPr>
              <a:t>ipsum</a:t>
            </a:r>
            <a:br>
              <a:rPr lang="de-DE" sz="1800" b="1" dirty="0">
                <a:solidFill>
                  <a:schemeClr val="accent1"/>
                </a:solidFill>
                <a:effectLst/>
              </a:rPr>
            </a:br>
            <a:r>
              <a:rPr lang="de-DE" sz="1800" b="1" dirty="0">
                <a:solidFill>
                  <a:schemeClr val="accent1"/>
                </a:solidFill>
                <a:effectLst/>
              </a:rPr>
              <a:t>(</a:t>
            </a:r>
            <a:r>
              <a:rPr lang="de-DE" sz="1800" dirty="0" err="1">
                <a:effectLst/>
              </a:rPr>
              <a:t>Accumsan</a:t>
            </a:r>
            <a:r>
              <a:rPr lang="de-DE" sz="1800" dirty="0">
                <a:effectLst/>
              </a:rPr>
              <a:t> et </a:t>
            </a:r>
            <a:r>
              <a:rPr lang="de-DE" sz="1800" dirty="0" err="1">
                <a:effectLst/>
              </a:rPr>
              <a:t>iusto</a:t>
            </a:r>
            <a:r>
              <a:rPr lang="de-DE" sz="1800" b="1" dirty="0">
                <a:solidFill>
                  <a:schemeClr val="accent1"/>
                </a:solidFill>
                <a:effectLst/>
              </a:rPr>
              <a:t>)</a:t>
            </a:r>
            <a:endParaRPr lang="de-DE" sz="1600" dirty="0">
              <a:solidFill>
                <a:schemeClr val="accent1"/>
              </a:solidFill>
              <a:effectLst/>
            </a:endParaRPr>
          </a:p>
        </c:rich>
      </c:tx>
      <c:layout>
        <c:manualLayout>
          <c:xMode val="edge"/>
          <c:yMode val="edge"/>
          <c:x val="1.4638910876881329E-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8041633684678"/>
          <c:y val="0.29606950849699287"/>
          <c:w val="0.55702148342568292"/>
          <c:h val="0.69643046893140481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28357C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B-47F7-92CA-D11474C8042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B-47F7-92CA-D11474C804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B-47F7-92CA-D11474C8042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B-47F7-92CA-D11474C8042F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FB-47F7-92CA-D11474C8042F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FB-47F7-92CA-D11474C8042F}"/>
              </c:ext>
            </c:extLst>
          </c:dPt>
          <c:cat>
            <c:strRef>
              <c:f>Sheet1!$B$1:$G$1</c:f>
              <c:strCache>
                <c:ptCount val="6"/>
                <c:pt idx="0">
                  <c:v>Wissenschaftliches Personal ohne Professorinnen und Professoren</c:v>
                </c:pt>
                <c:pt idx="1">
                  <c:v>Wissenschaftliche Hilfskräfte</c:v>
                </c:pt>
                <c:pt idx="2">
                  <c:v>Professorinnen und Professoren</c:v>
                </c:pt>
                <c:pt idx="3">
                  <c:v>Verwaltung</c:v>
                </c:pt>
                <c:pt idx="4">
                  <c:v>Technik</c:v>
                </c:pt>
                <c:pt idx="5">
                  <c:v>Bibliothek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35.1</c:v>
                </c:pt>
                <c:pt idx="1">
                  <c:v>28.3</c:v>
                </c:pt>
                <c:pt idx="2">
                  <c:v>4.9000000000000004</c:v>
                </c:pt>
                <c:pt idx="3">
                  <c:v>18.899999999999999</c:v>
                </c:pt>
                <c:pt idx="4">
                  <c:v>9.9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FB-47F7-92CA-D11474C80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50889-DDA7-4E88-805E-0E7C59387E3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7CF4845C-C4BC-474A-9B28-DB943A726A48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49FD50-524A-42CA-BBE7-8E9AFCDE8A57}" type="parTrans" cxnId="{F37E4E42-433F-4FB0-8939-B2A5C3BB5A11}">
      <dgm:prSet/>
      <dgm:spPr/>
      <dgm:t>
        <a:bodyPr/>
        <a:lstStyle/>
        <a:p>
          <a:endParaRPr lang="de-DE"/>
        </a:p>
      </dgm:t>
    </dgm:pt>
    <dgm:pt modelId="{7105B5BD-DA66-4080-893C-75CC07D87585}" type="sibTrans" cxnId="{F37E4E42-433F-4FB0-8939-B2A5C3BB5A11}">
      <dgm:prSet/>
      <dgm:spPr/>
      <dgm:t>
        <a:bodyPr/>
        <a:lstStyle/>
        <a:p>
          <a:endParaRPr lang="de-DE"/>
        </a:p>
      </dgm:t>
    </dgm:pt>
    <dgm:pt modelId="{A864CA51-C21D-4C67-830C-6DB3C281E9D9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9A10BA-1EEC-4817-9850-740905926DF7}" type="parTrans" cxnId="{C9C225BF-3C3B-4273-8D03-8AFA6404F627}">
      <dgm:prSet/>
      <dgm:spPr/>
      <dgm:t>
        <a:bodyPr/>
        <a:lstStyle/>
        <a:p>
          <a:endParaRPr lang="de-DE"/>
        </a:p>
      </dgm:t>
    </dgm:pt>
    <dgm:pt modelId="{47E23C18-E659-46BA-BF22-9B1965CAEF80}" type="sibTrans" cxnId="{C9C225BF-3C3B-4273-8D03-8AFA6404F627}">
      <dgm:prSet/>
      <dgm:spPr/>
      <dgm:t>
        <a:bodyPr/>
        <a:lstStyle/>
        <a:p>
          <a:endParaRPr lang="de-DE"/>
        </a:p>
      </dgm:t>
    </dgm:pt>
    <dgm:pt modelId="{DF2728EE-D788-4D3B-9AB5-5FB4822973A6}">
      <dgm:prSet phldrT="[Text]" custT="1"/>
      <dgm:spPr>
        <a:solidFill>
          <a:schemeClr val="accent1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0ADA9D-AF73-4A5C-B938-90061DDA2790}" type="parTrans" cxnId="{DB1EAFD3-AB0C-4F7D-8229-780206470C61}">
      <dgm:prSet/>
      <dgm:spPr/>
      <dgm:t>
        <a:bodyPr/>
        <a:lstStyle/>
        <a:p>
          <a:endParaRPr lang="de-DE"/>
        </a:p>
      </dgm:t>
    </dgm:pt>
    <dgm:pt modelId="{7223C411-0C3F-401F-AAE2-0BAE6DE83858}" type="sibTrans" cxnId="{DB1EAFD3-AB0C-4F7D-8229-780206470C61}">
      <dgm:prSet/>
      <dgm:spPr/>
      <dgm:t>
        <a:bodyPr/>
        <a:lstStyle/>
        <a:p>
          <a:endParaRPr lang="de-DE"/>
        </a:p>
      </dgm:t>
    </dgm:pt>
    <dgm:pt modelId="{6E254BA0-5B54-4E32-8CCF-1AA1F7D63823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406274-03A8-42A5-9FA4-1249ADC21AC5}" type="parTrans" cxnId="{7F084A5F-B755-40E1-92C4-639C961E41D8}">
      <dgm:prSet/>
      <dgm:spPr/>
      <dgm:t>
        <a:bodyPr/>
        <a:lstStyle/>
        <a:p>
          <a:endParaRPr lang="de-DE"/>
        </a:p>
      </dgm:t>
    </dgm:pt>
    <dgm:pt modelId="{F452E801-7281-49C9-97AE-43802309BC29}" type="sibTrans" cxnId="{7F084A5F-B755-40E1-92C4-639C961E41D8}">
      <dgm:prSet/>
      <dgm:spPr/>
      <dgm:t>
        <a:bodyPr/>
        <a:lstStyle/>
        <a:p>
          <a:endParaRPr lang="de-DE"/>
        </a:p>
      </dgm:t>
    </dgm:pt>
    <dgm:pt modelId="{12694947-3184-44AC-A6C2-1322DECC29F8}">
      <dgm:prSet phldrT="[Text]" custT="1"/>
      <dgm:spPr>
        <a:solidFill>
          <a:schemeClr val="accent1">
            <a:lumMod val="20000"/>
            <a:lumOff val="80000"/>
          </a:schemeClr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53F84-3CAE-411F-8C85-5A08DB5C2F1B}" type="parTrans" cxnId="{9C5839F3-B963-4083-919A-539B1303CFB1}">
      <dgm:prSet/>
      <dgm:spPr/>
      <dgm:t>
        <a:bodyPr/>
        <a:lstStyle/>
        <a:p>
          <a:endParaRPr lang="de-DE"/>
        </a:p>
      </dgm:t>
    </dgm:pt>
    <dgm:pt modelId="{C0726FB3-0684-43A4-BF4A-C69F3A3E0036}" type="sibTrans" cxnId="{9C5839F3-B963-4083-919A-539B1303CFB1}">
      <dgm:prSet/>
      <dgm:spPr/>
      <dgm:t>
        <a:bodyPr/>
        <a:lstStyle/>
        <a:p>
          <a:endParaRPr lang="de-DE"/>
        </a:p>
      </dgm:t>
    </dgm:pt>
    <dgm:pt modelId="{E2CF6193-A153-42AA-A28A-C2238AA2EDB7}">
      <dgm:prSet phldrT="[Text]" custT="1"/>
      <dgm:spPr>
        <a:solidFill>
          <a:schemeClr val="accent4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F7DB1F33-D67A-4458-8BDF-044A74EC7865}" type="parTrans" cxnId="{CD166BDF-49C8-4CA8-8B53-16FF0810DA51}">
      <dgm:prSet/>
      <dgm:spPr/>
      <dgm:t>
        <a:bodyPr/>
        <a:lstStyle/>
        <a:p>
          <a:endParaRPr lang="de-DE"/>
        </a:p>
      </dgm:t>
    </dgm:pt>
    <dgm:pt modelId="{662E14B4-B167-4E8C-B295-6872B783834B}" type="sibTrans" cxnId="{CD166BDF-49C8-4CA8-8B53-16FF0810DA51}">
      <dgm:prSet/>
      <dgm:spPr/>
      <dgm:t>
        <a:bodyPr/>
        <a:lstStyle/>
        <a:p>
          <a:endParaRPr lang="de-DE"/>
        </a:p>
      </dgm:t>
    </dgm:pt>
    <dgm:pt modelId="{8CCBEC90-2226-4533-841A-646635D10466}">
      <dgm:prSet phldrT="[Text]" custT="1"/>
      <dgm:spPr>
        <a:solidFill>
          <a:schemeClr val="accent2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</a:rPr>
            <a:t>Ut</a:t>
          </a:r>
          <a:r>
            <a:rPr lang="de-DE" sz="1600" b="1" dirty="0">
              <a:solidFill>
                <a:schemeClr val="accent1"/>
              </a:solidFill>
            </a:rPr>
            <a:t> </a:t>
          </a:r>
          <a:r>
            <a:rPr lang="de-DE" sz="1600" b="1" dirty="0" err="1">
              <a:solidFill>
                <a:schemeClr val="accent1"/>
              </a:solidFill>
            </a:rPr>
            <a:t>wisi</a:t>
          </a:r>
          <a:endParaRPr lang="de-DE" sz="1600" b="1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dirty="0">
            <a:solidFill>
              <a:schemeClr val="accent1"/>
            </a:solidFill>
          </a:endParaRPr>
        </a:p>
      </dgm:t>
    </dgm:pt>
    <dgm:pt modelId="{E0F8EBA4-0289-4CF5-931B-864FFEC8B19D}" type="parTrans" cxnId="{D5E9B8A7-9F84-4419-8862-927382EBC8AB}">
      <dgm:prSet/>
      <dgm:spPr/>
      <dgm:t>
        <a:bodyPr/>
        <a:lstStyle/>
        <a:p>
          <a:endParaRPr lang="de-DE"/>
        </a:p>
      </dgm:t>
    </dgm:pt>
    <dgm:pt modelId="{169F28AC-A2D8-4A3F-AA20-2548957DCDC3}" type="sibTrans" cxnId="{D5E9B8A7-9F84-4419-8862-927382EBC8AB}">
      <dgm:prSet/>
      <dgm:spPr/>
      <dgm:t>
        <a:bodyPr/>
        <a:lstStyle/>
        <a:p>
          <a:endParaRPr lang="de-DE"/>
        </a:p>
      </dgm:t>
    </dgm:pt>
    <dgm:pt modelId="{5B75E408-59FA-4494-9532-805767FCE8F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F949B-279C-4BF7-853B-78E3D1639AA5}" type="parTrans" cxnId="{F7407041-7C7A-4008-9EF5-DA2896E0FD3C}">
      <dgm:prSet/>
      <dgm:spPr/>
      <dgm:t>
        <a:bodyPr/>
        <a:lstStyle/>
        <a:p>
          <a:endParaRPr lang="de-DE"/>
        </a:p>
      </dgm:t>
    </dgm:pt>
    <dgm:pt modelId="{D5AF126F-BC33-418D-AFAE-A4D722966255}" type="sibTrans" cxnId="{F7407041-7C7A-4008-9EF5-DA2896E0FD3C}">
      <dgm:prSet/>
      <dgm:spPr/>
      <dgm:t>
        <a:bodyPr/>
        <a:lstStyle/>
        <a:p>
          <a:endParaRPr lang="de-DE"/>
        </a:p>
      </dgm:t>
    </dgm:pt>
    <dgm:pt modelId="{0B70A0F5-AB1D-4E06-A5D6-42111F536FDC}">
      <dgm:prSet phldrT="[Text]" custT="1"/>
      <dgm:spPr>
        <a:solidFill>
          <a:srgbClr val="FFFFFF"/>
        </a:solidFill>
        <a:ln w="12700">
          <a:solidFill>
            <a:schemeClr val="accent1"/>
          </a:solidFill>
        </a:ln>
      </dgm:spPr>
      <dgm:t>
        <a:bodyPr/>
        <a:lstStyle/>
        <a:p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D5D2-1FCB-44C8-ADD7-5047313C7EFE}" type="parTrans" cxnId="{F981F2F8-9F82-47EA-889F-819FC4FC241C}">
      <dgm:prSet/>
      <dgm:spPr/>
      <dgm:t>
        <a:bodyPr/>
        <a:lstStyle/>
        <a:p>
          <a:endParaRPr lang="de-DE"/>
        </a:p>
      </dgm:t>
    </dgm:pt>
    <dgm:pt modelId="{7D2D3F90-5A56-47BA-A1CD-3102698EDCE4}" type="sibTrans" cxnId="{F981F2F8-9F82-47EA-889F-819FC4FC241C}">
      <dgm:prSet/>
      <dgm:spPr/>
      <dgm:t>
        <a:bodyPr/>
        <a:lstStyle/>
        <a:p>
          <a:endParaRPr lang="de-DE"/>
        </a:p>
      </dgm:t>
    </dgm:pt>
    <dgm:pt modelId="{0B2BA5C2-5A1A-41D0-AB03-F69C1EA66DD8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5D18E3-F008-406A-A032-8C218C7FD1CD}" type="parTrans" cxnId="{5680E6BE-DE28-40D0-B472-71C35BC9353B}">
      <dgm:prSet/>
      <dgm:spPr/>
      <dgm:t>
        <a:bodyPr/>
        <a:lstStyle/>
        <a:p>
          <a:endParaRPr lang="de-DE"/>
        </a:p>
      </dgm:t>
    </dgm:pt>
    <dgm:pt modelId="{8265548D-018B-4726-BDAD-E009CC3A7F75}" type="sibTrans" cxnId="{5680E6BE-DE28-40D0-B472-71C35BC9353B}">
      <dgm:prSet/>
      <dgm:spPr/>
      <dgm:t>
        <a:bodyPr/>
        <a:lstStyle/>
        <a:p>
          <a:endParaRPr lang="de-DE"/>
        </a:p>
      </dgm:t>
    </dgm:pt>
    <dgm:pt modelId="{F79BCD27-BE2C-4518-B5EE-D43A2DB5BA53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11D5F-71C6-4F04-9254-D17298DE912D}" type="parTrans" cxnId="{BA673AEE-C1C4-4566-8647-E3C431A51F92}">
      <dgm:prSet/>
      <dgm:spPr/>
      <dgm:t>
        <a:bodyPr/>
        <a:lstStyle/>
        <a:p>
          <a:endParaRPr lang="de-DE"/>
        </a:p>
      </dgm:t>
    </dgm:pt>
    <dgm:pt modelId="{4727D8E0-A71B-43A6-86CD-FF1C7B0AAEAE}" type="sibTrans" cxnId="{BA673AEE-C1C4-4566-8647-E3C431A51F92}">
      <dgm:prSet/>
      <dgm:spPr/>
      <dgm:t>
        <a:bodyPr/>
        <a:lstStyle/>
        <a:p>
          <a:endParaRPr lang="de-DE"/>
        </a:p>
      </dgm:t>
    </dgm:pt>
    <dgm:pt modelId="{0D049B33-F5C1-4E80-8C6E-FC1225F856A5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E03AA-C184-4C07-821E-95EDB01097F1}" type="parTrans" cxnId="{6F57F63A-1D2F-4758-8070-AE8547A93FDA}">
      <dgm:prSet/>
      <dgm:spPr/>
      <dgm:t>
        <a:bodyPr/>
        <a:lstStyle/>
        <a:p>
          <a:endParaRPr lang="de-DE"/>
        </a:p>
      </dgm:t>
    </dgm:pt>
    <dgm:pt modelId="{0BDEF4D9-1643-44EB-800F-77D7C3D32BE0}" type="sibTrans" cxnId="{6F57F63A-1D2F-4758-8070-AE8547A93FDA}">
      <dgm:prSet/>
      <dgm:spPr/>
      <dgm:t>
        <a:bodyPr/>
        <a:lstStyle/>
        <a:p>
          <a:endParaRPr lang="de-DE"/>
        </a:p>
      </dgm:t>
    </dgm:pt>
    <dgm:pt modelId="{6186A7CA-B58A-4BC6-815E-BBF42EADB686}">
      <dgm:prSet phldrT="[Text]" custT="1"/>
      <dgm:spPr>
        <a:solidFill>
          <a:srgbClr val="FFFFFF"/>
        </a:solidFill>
        <a:ln w="12700">
          <a:noFill/>
        </a:ln>
      </dgm:spPr>
      <dgm:t>
        <a:bodyPr/>
        <a:lstStyle/>
        <a:p>
          <a:pPr algn="l"/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7A9E2-14D9-4CB6-8541-CC36143818F3}" type="parTrans" cxnId="{9F94D34E-7062-47CD-9277-0C4602203BF7}">
      <dgm:prSet/>
      <dgm:spPr/>
      <dgm:t>
        <a:bodyPr/>
        <a:lstStyle/>
        <a:p>
          <a:endParaRPr lang="de-DE"/>
        </a:p>
      </dgm:t>
    </dgm:pt>
    <dgm:pt modelId="{F880CC43-80E5-4F32-AE8F-6AEC0011E726}" type="sibTrans" cxnId="{9F94D34E-7062-47CD-9277-0C4602203BF7}">
      <dgm:prSet/>
      <dgm:spPr/>
      <dgm:t>
        <a:bodyPr/>
        <a:lstStyle/>
        <a:p>
          <a:endParaRPr lang="de-DE"/>
        </a:p>
      </dgm:t>
    </dgm:pt>
    <dgm:pt modelId="{2608082C-779A-46E1-8336-CAC06D6A4B3A}" type="pres">
      <dgm:prSet presAssocID="{56050889-DDA7-4E88-805E-0E7C59387E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861037-F028-4010-91F1-EA60C5AEA579}" type="pres">
      <dgm:prSet presAssocID="{7CF4845C-C4BC-474A-9B28-DB943A726A48}" presName="vertOne" presStyleCnt="0"/>
      <dgm:spPr/>
    </dgm:pt>
    <dgm:pt modelId="{0A3543BF-C3AE-451D-AFB2-09D729237FC0}" type="pres">
      <dgm:prSet presAssocID="{7CF4845C-C4BC-474A-9B28-DB943A726A48}" presName="txOne" presStyleLbl="node0" presStyleIdx="0" presStyleCnt="2">
        <dgm:presLayoutVars>
          <dgm:chPref val="3"/>
        </dgm:presLayoutVars>
      </dgm:prSet>
      <dgm:spPr>
        <a:prstGeom prst="rect">
          <a:avLst/>
        </a:prstGeom>
      </dgm:spPr>
    </dgm:pt>
    <dgm:pt modelId="{23173AD7-7679-4EF6-9E68-98E7ADEDA692}" type="pres">
      <dgm:prSet presAssocID="{7CF4845C-C4BC-474A-9B28-DB943A726A48}" presName="parTransOne" presStyleCnt="0"/>
      <dgm:spPr/>
    </dgm:pt>
    <dgm:pt modelId="{A143417D-A0E6-42B6-8D18-5607601E0FCA}" type="pres">
      <dgm:prSet presAssocID="{7CF4845C-C4BC-474A-9B28-DB943A726A48}" presName="horzOne" presStyleCnt="0"/>
      <dgm:spPr/>
    </dgm:pt>
    <dgm:pt modelId="{9EBD7F64-888A-4128-AC86-C17722B81F34}" type="pres">
      <dgm:prSet presAssocID="{A864CA51-C21D-4C67-830C-6DB3C281E9D9}" presName="vertTwo" presStyleCnt="0"/>
      <dgm:spPr/>
    </dgm:pt>
    <dgm:pt modelId="{CC3BDE5B-D3A4-435B-8AFA-35E47ED1575B}" type="pres">
      <dgm:prSet presAssocID="{A864CA51-C21D-4C67-830C-6DB3C281E9D9}" presName="txTwo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</dgm:pt>
    <dgm:pt modelId="{718FD8BA-00B8-4B22-9F7E-52C8C3B9E07C}" type="pres">
      <dgm:prSet presAssocID="{A864CA51-C21D-4C67-830C-6DB3C281E9D9}" presName="parTransTwo" presStyleCnt="0"/>
      <dgm:spPr/>
    </dgm:pt>
    <dgm:pt modelId="{658ABBFE-DFAB-4C10-AE24-3E749DFF8FAC}" type="pres">
      <dgm:prSet presAssocID="{A864CA51-C21D-4C67-830C-6DB3C281E9D9}" presName="horzTwo" presStyleCnt="0"/>
      <dgm:spPr/>
    </dgm:pt>
    <dgm:pt modelId="{0432EF7B-B751-4DFF-8373-10A2BEB0EBD1}" type="pres">
      <dgm:prSet presAssocID="{DF2728EE-D788-4D3B-9AB5-5FB4822973A6}" presName="vertThree" presStyleCnt="0"/>
      <dgm:spPr/>
    </dgm:pt>
    <dgm:pt modelId="{27AD5A3C-5E02-46E7-AF05-874428AA5E8E}" type="pres">
      <dgm:prSet presAssocID="{DF2728EE-D788-4D3B-9AB5-5FB4822973A6}" presName="txThre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E40847C2-1F5C-4B6D-A0AA-B0C5495C783C}" type="pres">
      <dgm:prSet presAssocID="{DF2728EE-D788-4D3B-9AB5-5FB4822973A6}" presName="parTransThree" presStyleCnt="0"/>
      <dgm:spPr/>
    </dgm:pt>
    <dgm:pt modelId="{A9B19428-531A-4298-8B3C-7D4ECF3EBCF5}" type="pres">
      <dgm:prSet presAssocID="{DF2728EE-D788-4D3B-9AB5-5FB4822973A6}" presName="horzThree" presStyleCnt="0"/>
      <dgm:spPr/>
    </dgm:pt>
    <dgm:pt modelId="{03282193-319E-4561-AB85-618FB8A47C11}" type="pres">
      <dgm:prSet presAssocID="{8CCBEC90-2226-4533-841A-646635D10466}" presName="vertFour" presStyleCnt="0">
        <dgm:presLayoutVars>
          <dgm:chPref val="3"/>
        </dgm:presLayoutVars>
      </dgm:prSet>
      <dgm:spPr/>
    </dgm:pt>
    <dgm:pt modelId="{D2B10837-5020-4709-B6F0-25F18F97C13D}" type="pres">
      <dgm:prSet presAssocID="{8CCBEC90-2226-4533-841A-646635D10466}" presName="txFour" presStyleLbl="node4" presStyleIdx="0" presStyleCnt="4">
        <dgm:presLayoutVars>
          <dgm:chPref val="3"/>
        </dgm:presLayoutVars>
      </dgm:prSet>
      <dgm:spPr>
        <a:prstGeom prst="rect">
          <a:avLst/>
        </a:prstGeom>
      </dgm:spPr>
    </dgm:pt>
    <dgm:pt modelId="{AB9F93E4-5CAC-4405-A4D4-8023A24F5591}" type="pres">
      <dgm:prSet presAssocID="{8CCBEC90-2226-4533-841A-646635D10466}" presName="horzFour" presStyleCnt="0"/>
      <dgm:spPr/>
    </dgm:pt>
    <dgm:pt modelId="{A3523C8C-2480-4047-BCC8-7B08CD791360}" type="pres">
      <dgm:prSet presAssocID="{7223C411-0C3F-401F-AAE2-0BAE6DE83858}" presName="sibSpaceThree" presStyleCnt="0"/>
      <dgm:spPr/>
    </dgm:pt>
    <dgm:pt modelId="{A9449409-8E32-4B5A-B0D3-1F12D28494C2}" type="pres">
      <dgm:prSet presAssocID="{12694947-3184-44AC-A6C2-1322DECC29F8}" presName="vertThree" presStyleCnt="0"/>
      <dgm:spPr/>
    </dgm:pt>
    <dgm:pt modelId="{BFE7741F-B6A0-4617-B64D-EBF434C3D0F9}" type="pres">
      <dgm:prSet presAssocID="{12694947-3184-44AC-A6C2-1322DECC29F8}" presName="txThre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6D90F38C-EFAB-49D0-87F0-93D21DA60710}" type="pres">
      <dgm:prSet presAssocID="{12694947-3184-44AC-A6C2-1322DECC29F8}" presName="parTransThree" presStyleCnt="0"/>
      <dgm:spPr/>
    </dgm:pt>
    <dgm:pt modelId="{7BD583B9-C342-4680-A2BA-0DE9ED9B3EDD}" type="pres">
      <dgm:prSet presAssocID="{12694947-3184-44AC-A6C2-1322DECC29F8}" presName="horzThree" presStyleCnt="0"/>
      <dgm:spPr/>
    </dgm:pt>
    <dgm:pt modelId="{1C49F87D-DC4B-4136-8A7B-0E87A2FCB640}" type="pres">
      <dgm:prSet presAssocID="{E2CF6193-A153-42AA-A28A-C2238AA2EDB7}" presName="vertFour" presStyleCnt="0">
        <dgm:presLayoutVars>
          <dgm:chPref val="3"/>
        </dgm:presLayoutVars>
      </dgm:prSet>
      <dgm:spPr/>
    </dgm:pt>
    <dgm:pt modelId="{FE9DFAE5-6B31-44FA-987D-BE0DBA4DC1D6}" type="pres">
      <dgm:prSet presAssocID="{E2CF6193-A153-42AA-A28A-C2238AA2EDB7}" presName="txFour" presStyleLbl="node4" presStyleIdx="1" presStyleCnt="4">
        <dgm:presLayoutVars>
          <dgm:chPref val="3"/>
        </dgm:presLayoutVars>
      </dgm:prSet>
      <dgm:spPr>
        <a:prstGeom prst="rect">
          <a:avLst/>
        </a:prstGeom>
      </dgm:spPr>
    </dgm:pt>
    <dgm:pt modelId="{AD8E21AA-74B8-48E2-8B0C-637F2ED3FB23}" type="pres">
      <dgm:prSet presAssocID="{E2CF6193-A153-42AA-A28A-C2238AA2EDB7}" presName="horzFour" presStyleCnt="0"/>
      <dgm:spPr/>
    </dgm:pt>
    <dgm:pt modelId="{C9303107-DAF3-405D-A202-61AE16239383}" type="pres">
      <dgm:prSet presAssocID="{47E23C18-E659-46BA-BF22-9B1965CAEF80}" presName="sibSpaceTwo" presStyleCnt="0"/>
      <dgm:spPr/>
    </dgm:pt>
    <dgm:pt modelId="{364ABD08-5FB3-4CEE-A807-DBA0A8DF01D6}" type="pres">
      <dgm:prSet presAssocID="{6E254BA0-5B54-4E32-8CCF-1AA1F7D63823}" presName="vertTwo" presStyleCnt="0"/>
      <dgm:spPr/>
    </dgm:pt>
    <dgm:pt modelId="{74DB23B1-2DE8-4810-A137-7146C2BAFFB5}" type="pres">
      <dgm:prSet presAssocID="{6E254BA0-5B54-4E32-8CCF-1AA1F7D63823}" presName="txTwo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</dgm:pt>
    <dgm:pt modelId="{C8A8E4DA-CF4E-4AD7-AED1-0D6C7EE93CCB}" type="pres">
      <dgm:prSet presAssocID="{6E254BA0-5B54-4E32-8CCF-1AA1F7D63823}" presName="parTransTwo" presStyleCnt="0"/>
      <dgm:spPr/>
    </dgm:pt>
    <dgm:pt modelId="{B6DB0B7E-424A-48B3-A5FD-A5BE2F86AAA3}" type="pres">
      <dgm:prSet presAssocID="{6E254BA0-5B54-4E32-8CCF-1AA1F7D63823}" presName="horzTwo" presStyleCnt="0"/>
      <dgm:spPr/>
    </dgm:pt>
    <dgm:pt modelId="{7C656B27-2213-40A0-8294-7165900B4A76}" type="pres">
      <dgm:prSet presAssocID="{5B75E408-59FA-4494-9532-805767FCE8FC}" presName="vertThree" presStyleCnt="0"/>
      <dgm:spPr/>
    </dgm:pt>
    <dgm:pt modelId="{496A5755-150D-4C9D-A78B-83506E2CBA46}" type="pres">
      <dgm:prSet presAssocID="{5B75E408-59FA-4494-9532-805767FCE8FC}" presName="txThre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C9A319C1-A134-488F-AB52-21BACA2407B0}" type="pres">
      <dgm:prSet presAssocID="{5B75E408-59FA-4494-9532-805767FCE8FC}" presName="parTransThree" presStyleCnt="0"/>
      <dgm:spPr/>
    </dgm:pt>
    <dgm:pt modelId="{B4904861-FB45-4B35-8C73-4C1FFFEAD71C}" type="pres">
      <dgm:prSet presAssocID="{5B75E408-59FA-4494-9532-805767FCE8FC}" presName="horzThree" presStyleCnt="0"/>
      <dgm:spPr/>
    </dgm:pt>
    <dgm:pt modelId="{03D1E72C-82BD-4568-B65B-4FB20615C1A5}" type="pres">
      <dgm:prSet presAssocID="{0B70A0F5-AB1D-4E06-A5D6-42111F536FDC}" presName="vertFour" presStyleCnt="0">
        <dgm:presLayoutVars>
          <dgm:chPref val="3"/>
        </dgm:presLayoutVars>
      </dgm:prSet>
      <dgm:spPr/>
    </dgm:pt>
    <dgm:pt modelId="{EB89AFE1-012E-4EFE-94AC-38F82234A08D}" type="pres">
      <dgm:prSet presAssocID="{0B70A0F5-AB1D-4E06-A5D6-42111F536FDC}" presName="txFour" presStyleLbl="node4" presStyleIdx="2" presStyleCnt="4">
        <dgm:presLayoutVars>
          <dgm:chPref val="3"/>
        </dgm:presLayoutVars>
      </dgm:prSet>
      <dgm:spPr>
        <a:prstGeom prst="rect">
          <a:avLst/>
        </a:prstGeom>
      </dgm:spPr>
    </dgm:pt>
    <dgm:pt modelId="{58D2C75F-7C67-4866-909D-CBFD8FFE0F58}" type="pres">
      <dgm:prSet presAssocID="{0B70A0F5-AB1D-4E06-A5D6-42111F536FDC}" presName="horzFour" presStyleCnt="0"/>
      <dgm:spPr/>
    </dgm:pt>
    <dgm:pt modelId="{9E725636-4062-44FF-BFC0-FD8A012DD883}" type="pres">
      <dgm:prSet presAssocID="{7105B5BD-DA66-4080-893C-75CC07D87585}" presName="sibSpaceOne" presStyleCnt="0"/>
      <dgm:spPr/>
    </dgm:pt>
    <dgm:pt modelId="{8AF7B173-313D-40AC-9B1E-89A5F5844651}" type="pres">
      <dgm:prSet presAssocID="{0B2BA5C2-5A1A-41D0-AB03-F69C1EA66DD8}" presName="vertOne" presStyleCnt="0"/>
      <dgm:spPr/>
    </dgm:pt>
    <dgm:pt modelId="{48D750F2-027E-4F51-BBFF-2A1B25029593}" type="pres">
      <dgm:prSet presAssocID="{0B2BA5C2-5A1A-41D0-AB03-F69C1EA66DD8}" presName="txOne" presStyleLbl="node0" presStyleIdx="1" presStyleCnt="2">
        <dgm:presLayoutVars>
          <dgm:chPref val="3"/>
        </dgm:presLayoutVars>
      </dgm:prSet>
      <dgm:spPr>
        <a:prstGeom prst="rect">
          <a:avLst/>
        </a:prstGeom>
      </dgm:spPr>
    </dgm:pt>
    <dgm:pt modelId="{D8A4E0C1-2B19-42AF-8F38-79A9D25AF99C}" type="pres">
      <dgm:prSet presAssocID="{0B2BA5C2-5A1A-41D0-AB03-F69C1EA66DD8}" presName="parTransOne" presStyleCnt="0"/>
      <dgm:spPr/>
    </dgm:pt>
    <dgm:pt modelId="{005F4FB8-D386-4010-A387-EFB8CCEC9A2A}" type="pres">
      <dgm:prSet presAssocID="{0B2BA5C2-5A1A-41D0-AB03-F69C1EA66DD8}" presName="horzOne" presStyleCnt="0"/>
      <dgm:spPr/>
    </dgm:pt>
    <dgm:pt modelId="{5FB55B76-7520-460A-A289-2A0289015FFA}" type="pres">
      <dgm:prSet presAssocID="{F79BCD27-BE2C-4518-B5EE-D43A2DB5BA53}" presName="vertTwo" presStyleCnt="0"/>
      <dgm:spPr/>
    </dgm:pt>
    <dgm:pt modelId="{6967AC1E-7869-499B-B0C2-95CDFCBE8FD5}" type="pres">
      <dgm:prSet presAssocID="{F79BCD27-BE2C-4518-B5EE-D43A2DB5BA53}" presName="txTwo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</dgm:pt>
    <dgm:pt modelId="{A18196ED-DB01-453C-9E2F-9960DF5AE7EA}" type="pres">
      <dgm:prSet presAssocID="{F79BCD27-BE2C-4518-B5EE-D43A2DB5BA53}" presName="parTransTwo" presStyleCnt="0"/>
      <dgm:spPr/>
    </dgm:pt>
    <dgm:pt modelId="{AEBB6082-2CFD-48A6-B638-EAC4E335FB57}" type="pres">
      <dgm:prSet presAssocID="{F79BCD27-BE2C-4518-B5EE-D43A2DB5BA53}" presName="horzTwo" presStyleCnt="0"/>
      <dgm:spPr/>
    </dgm:pt>
    <dgm:pt modelId="{9E084413-FDC1-4204-BFD5-B95BD3838F7F}" type="pres">
      <dgm:prSet presAssocID="{0D049B33-F5C1-4E80-8C6E-FC1225F856A5}" presName="vertThree" presStyleCnt="0"/>
      <dgm:spPr/>
    </dgm:pt>
    <dgm:pt modelId="{30604E18-7979-4E56-8BF5-F670118590B1}" type="pres">
      <dgm:prSet presAssocID="{0D049B33-F5C1-4E80-8C6E-FC1225F856A5}" presName="txThre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74630ADF-C52D-4102-941C-D1385CC7D0F8}" type="pres">
      <dgm:prSet presAssocID="{0D049B33-F5C1-4E80-8C6E-FC1225F856A5}" presName="parTransThree" presStyleCnt="0"/>
      <dgm:spPr/>
    </dgm:pt>
    <dgm:pt modelId="{8E7B3E38-C7F7-46CC-815E-228E27BD48D1}" type="pres">
      <dgm:prSet presAssocID="{0D049B33-F5C1-4E80-8C6E-FC1225F856A5}" presName="horzThree" presStyleCnt="0"/>
      <dgm:spPr/>
    </dgm:pt>
    <dgm:pt modelId="{11C0516B-8BC4-4E73-A882-569A2FDC67EF}" type="pres">
      <dgm:prSet presAssocID="{6186A7CA-B58A-4BC6-815E-BBF42EADB686}" presName="vertFour" presStyleCnt="0">
        <dgm:presLayoutVars>
          <dgm:chPref val="3"/>
        </dgm:presLayoutVars>
      </dgm:prSet>
      <dgm:spPr/>
    </dgm:pt>
    <dgm:pt modelId="{162F7726-10AC-49A0-B457-8FA50F79593B}" type="pres">
      <dgm:prSet presAssocID="{6186A7CA-B58A-4BC6-815E-BBF42EADB686}" presName="txFour" presStyleLbl="node4" presStyleIdx="3" presStyleCnt="4">
        <dgm:presLayoutVars>
          <dgm:chPref val="3"/>
        </dgm:presLayoutVars>
      </dgm:prSet>
      <dgm:spPr>
        <a:prstGeom prst="rect">
          <a:avLst/>
        </a:prstGeom>
      </dgm:spPr>
    </dgm:pt>
    <dgm:pt modelId="{4EACC162-A175-48E1-A3A5-8BDBA20528B6}" type="pres">
      <dgm:prSet presAssocID="{6186A7CA-B58A-4BC6-815E-BBF42EADB686}" presName="horzFour" presStyleCnt="0"/>
      <dgm:spPr/>
    </dgm:pt>
  </dgm:ptLst>
  <dgm:cxnLst>
    <dgm:cxn modelId="{723D8010-C237-4D6F-96D0-1C5C00518471}" type="presOf" srcId="{0B2BA5C2-5A1A-41D0-AB03-F69C1EA66DD8}" destId="{48D750F2-027E-4F51-BBFF-2A1B25029593}" srcOrd="0" destOrd="0" presId="urn:microsoft.com/office/officeart/2005/8/layout/hierarchy4"/>
    <dgm:cxn modelId="{6F57F63A-1D2F-4758-8070-AE8547A93FDA}" srcId="{F79BCD27-BE2C-4518-B5EE-D43A2DB5BA53}" destId="{0D049B33-F5C1-4E80-8C6E-FC1225F856A5}" srcOrd="0" destOrd="0" parTransId="{8A0E03AA-C184-4C07-821E-95EDB01097F1}" sibTransId="{0BDEF4D9-1643-44EB-800F-77D7C3D32BE0}"/>
    <dgm:cxn modelId="{985A013C-31BA-4234-863D-094A89E645AE}" type="presOf" srcId="{DF2728EE-D788-4D3B-9AB5-5FB4822973A6}" destId="{27AD5A3C-5E02-46E7-AF05-874428AA5E8E}" srcOrd="0" destOrd="0" presId="urn:microsoft.com/office/officeart/2005/8/layout/hierarchy4"/>
    <dgm:cxn modelId="{7F084A5F-B755-40E1-92C4-639C961E41D8}" srcId="{7CF4845C-C4BC-474A-9B28-DB943A726A48}" destId="{6E254BA0-5B54-4E32-8CCF-1AA1F7D63823}" srcOrd="1" destOrd="0" parTransId="{12406274-03A8-42A5-9FA4-1249ADC21AC5}" sibTransId="{F452E801-7281-49C9-97AE-43802309BC29}"/>
    <dgm:cxn modelId="{F7407041-7C7A-4008-9EF5-DA2896E0FD3C}" srcId="{6E254BA0-5B54-4E32-8CCF-1AA1F7D63823}" destId="{5B75E408-59FA-4494-9532-805767FCE8FC}" srcOrd="0" destOrd="0" parTransId="{51DF949B-279C-4BF7-853B-78E3D1639AA5}" sibTransId="{D5AF126F-BC33-418D-AFAE-A4D722966255}"/>
    <dgm:cxn modelId="{F37E4E42-433F-4FB0-8939-B2A5C3BB5A11}" srcId="{56050889-DDA7-4E88-805E-0E7C59387E33}" destId="{7CF4845C-C4BC-474A-9B28-DB943A726A48}" srcOrd="0" destOrd="0" parTransId="{3349FD50-524A-42CA-BBE7-8E9AFCDE8A57}" sibTransId="{7105B5BD-DA66-4080-893C-75CC07D87585}"/>
    <dgm:cxn modelId="{70EB0E44-C7A9-4271-8CED-ACAB8FF966E9}" type="presOf" srcId="{6E254BA0-5B54-4E32-8CCF-1AA1F7D63823}" destId="{74DB23B1-2DE8-4810-A137-7146C2BAFFB5}" srcOrd="0" destOrd="0" presId="urn:microsoft.com/office/officeart/2005/8/layout/hierarchy4"/>
    <dgm:cxn modelId="{ED0B8466-1679-46DD-AA60-5435B31C4FC3}" type="presOf" srcId="{E2CF6193-A153-42AA-A28A-C2238AA2EDB7}" destId="{FE9DFAE5-6B31-44FA-987D-BE0DBA4DC1D6}" srcOrd="0" destOrd="0" presId="urn:microsoft.com/office/officeart/2005/8/layout/hierarchy4"/>
    <dgm:cxn modelId="{9F94D34E-7062-47CD-9277-0C4602203BF7}" srcId="{0D049B33-F5C1-4E80-8C6E-FC1225F856A5}" destId="{6186A7CA-B58A-4BC6-815E-BBF42EADB686}" srcOrd="0" destOrd="0" parTransId="{8807A9E2-14D9-4CB6-8541-CC36143818F3}" sibTransId="{F880CC43-80E5-4F32-AE8F-6AEC0011E726}"/>
    <dgm:cxn modelId="{7964D872-3322-4BBE-BDAC-40174C4E5A23}" type="presOf" srcId="{0D049B33-F5C1-4E80-8C6E-FC1225F856A5}" destId="{30604E18-7979-4E56-8BF5-F670118590B1}" srcOrd="0" destOrd="0" presId="urn:microsoft.com/office/officeart/2005/8/layout/hierarchy4"/>
    <dgm:cxn modelId="{7C0C2C79-86A1-46D2-9EC9-F53659751479}" type="presOf" srcId="{56050889-DDA7-4E88-805E-0E7C59387E33}" destId="{2608082C-779A-46E1-8336-CAC06D6A4B3A}" srcOrd="0" destOrd="0" presId="urn:microsoft.com/office/officeart/2005/8/layout/hierarchy4"/>
    <dgm:cxn modelId="{66F4BC8A-A91A-4C5C-8530-C42C278E8222}" type="presOf" srcId="{8CCBEC90-2226-4533-841A-646635D10466}" destId="{D2B10837-5020-4709-B6F0-25F18F97C13D}" srcOrd="0" destOrd="0" presId="urn:microsoft.com/office/officeart/2005/8/layout/hierarchy4"/>
    <dgm:cxn modelId="{EFE7E89F-FDC4-48C6-8D6D-5032C2177B32}" type="presOf" srcId="{7CF4845C-C4BC-474A-9B28-DB943A726A48}" destId="{0A3543BF-C3AE-451D-AFB2-09D729237FC0}" srcOrd="0" destOrd="0" presId="urn:microsoft.com/office/officeart/2005/8/layout/hierarchy4"/>
    <dgm:cxn modelId="{D5E9B8A7-9F84-4419-8862-927382EBC8AB}" srcId="{DF2728EE-D788-4D3B-9AB5-5FB4822973A6}" destId="{8CCBEC90-2226-4533-841A-646635D10466}" srcOrd="0" destOrd="0" parTransId="{E0F8EBA4-0289-4CF5-931B-864FFEC8B19D}" sibTransId="{169F28AC-A2D8-4A3F-AA20-2548957DCDC3}"/>
    <dgm:cxn modelId="{10A181AF-811B-4650-9996-552B0E2B3338}" type="presOf" srcId="{5B75E408-59FA-4494-9532-805767FCE8FC}" destId="{496A5755-150D-4C9D-A78B-83506E2CBA46}" srcOrd="0" destOrd="0" presId="urn:microsoft.com/office/officeart/2005/8/layout/hierarchy4"/>
    <dgm:cxn modelId="{4BCF96B0-BC67-4E16-BD01-FE9A6A82D494}" type="presOf" srcId="{F79BCD27-BE2C-4518-B5EE-D43A2DB5BA53}" destId="{6967AC1E-7869-499B-B0C2-95CDFCBE8FD5}" srcOrd="0" destOrd="0" presId="urn:microsoft.com/office/officeart/2005/8/layout/hierarchy4"/>
    <dgm:cxn modelId="{5680E6BE-DE28-40D0-B472-71C35BC9353B}" srcId="{56050889-DDA7-4E88-805E-0E7C59387E33}" destId="{0B2BA5C2-5A1A-41D0-AB03-F69C1EA66DD8}" srcOrd="1" destOrd="0" parTransId="{C05D18E3-F008-406A-A032-8C218C7FD1CD}" sibTransId="{8265548D-018B-4726-BDAD-E009CC3A7F75}"/>
    <dgm:cxn modelId="{C9C225BF-3C3B-4273-8D03-8AFA6404F627}" srcId="{7CF4845C-C4BC-474A-9B28-DB943A726A48}" destId="{A864CA51-C21D-4C67-830C-6DB3C281E9D9}" srcOrd="0" destOrd="0" parTransId="{499A10BA-1EEC-4817-9850-740905926DF7}" sibTransId="{47E23C18-E659-46BA-BF22-9B1965CAEF80}"/>
    <dgm:cxn modelId="{3547ADD1-79E6-4997-9F32-5C2E758CEAA3}" type="presOf" srcId="{A864CA51-C21D-4C67-830C-6DB3C281E9D9}" destId="{CC3BDE5B-D3A4-435B-8AFA-35E47ED1575B}" srcOrd="0" destOrd="0" presId="urn:microsoft.com/office/officeart/2005/8/layout/hierarchy4"/>
    <dgm:cxn modelId="{DB1EAFD3-AB0C-4F7D-8229-780206470C61}" srcId="{A864CA51-C21D-4C67-830C-6DB3C281E9D9}" destId="{DF2728EE-D788-4D3B-9AB5-5FB4822973A6}" srcOrd="0" destOrd="0" parTransId="{F80ADA9D-AF73-4A5C-B938-90061DDA2790}" sibTransId="{7223C411-0C3F-401F-AAE2-0BAE6DE83858}"/>
    <dgm:cxn modelId="{D5CCE0D4-F1D2-4C10-B24B-FEE56687748A}" type="presOf" srcId="{0B70A0F5-AB1D-4E06-A5D6-42111F536FDC}" destId="{EB89AFE1-012E-4EFE-94AC-38F82234A08D}" srcOrd="0" destOrd="0" presId="urn:microsoft.com/office/officeart/2005/8/layout/hierarchy4"/>
    <dgm:cxn modelId="{6CA960D6-7DFC-4BE5-BDEE-510D09158DF4}" type="presOf" srcId="{6186A7CA-B58A-4BC6-815E-BBF42EADB686}" destId="{162F7726-10AC-49A0-B457-8FA50F79593B}" srcOrd="0" destOrd="0" presId="urn:microsoft.com/office/officeart/2005/8/layout/hierarchy4"/>
    <dgm:cxn modelId="{1754A9DC-CC44-4D3B-8745-E92503B78543}" type="presOf" srcId="{12694947-3184-44AC-A6C2-1322DECC29F8}" destId="{BFE7741F-B6A0-4617-B64D-EBF434C3D0F9}" srcOrd="0" destOrd="0" presId="urn:microsoft.com/office/officeart/2005/8/layout/hierarchy4"/>
    <dgm:cxn modelId="{CD166BDF-49C8-4CA8-8B53-16FF0810DA51}" srcId="{12694947-3184-44AC-A6C2-1322DECC29F8}" destId="{E2CF6193-A153-42AA-A28A-C2238AA2EDB7}" srcOrd="0" destOrd="0" parTransId="{F7DB1F33-D67A-4458-8BDF-044A74EC7865}" sibTransId="{662E14B4-B167-4E8C-B295-6872B783834B}"/>
    <dgm:cxn modelId="{BA673AEE-C1C4-4566-8647-E3C431A51F92}" srcId="{0B2BA5C2-5A1A-41D0-AB03-F69C1EA66DD8}" destId="{F79BCD27-BE2C-4518-B5EE-D43A2DB5BA53}" srcOrd="0" destOrd="0" parTransId="{9A711D5F-71C6-4F04-9254-D17298DE912D}" sibTransId="{4727D8E0-A71B-43A6-86CD-FF1C7B0AAEAE}"/>
    <dgm:cxn modelId="{9C5839F3-B963-4083-919A-539B1303CFB1}" srcId="{A864CA51-C21D-4C67-830C-6DB3C281E9D9}" destId="{12694947-3184-44AC-A6C2-1322DECC29F8}" srcOrd="1" destOrd="0" parTransId="{45053F84-3CAE-411F-8C85-5A08DB5C2F1B}" sibTransId="{C0726FB3-0684-43A4-BF4A-C69F3A3E0036}"/>
    <dgm:cxn modelId="{F981F2F8-9F82-47EA-889F-819FC4FC241C}" srcId="{5B75E408-59FA-4494-9532-805767FCE8FC}" destId="{0B70A0F5-AB1D-4E06-A5D6-42111F536FDC}" srcOrd="0" destOrd="0" parTransId="{BFCED5D2-1FCB-44C8-ADD7-5047313C7EFE}" sibTransId="{7D2D3F90-5A56-47BA-A1CD-3102698EDCE4}"/>
    <dgm:cxn modelId="{CC028F66-A77C-4975-964D-5F4E4F0A3ABF}" type="presParOf" srcId="{2608082C-779A-46E1-8336-CAC06D6A4B3A}" destId="{D3861037-F028-4010-91F1-EA60C5AEA579}" srcOrd="0" destOrd="0" presId="urn:microsoft.com/office/officeart/2005/8/layout/hierarchy4"/>
    <dgm:cxn modelId="{18B53BE6-53C8-4B10-BED7-5AAA789CEF9A}" type="presParOf" srcId="{D3861037-F028-4010-91F1-EA60C5AEA579}" destId="{0A3543BF-C3AE-451D-AFB2-09D729237FC0}" srcOrd="0" destOrd="0" presId="urn:microsoft.com/office/officeart/2005/8/layout/hierarchy4"/>
    <dgm:cxn modelId="{BC3293B3-4EB8-417F-B012-7E7E5B38DDD6}" type="presParOf" srcId="{D3861037-F028-4010-91F1-EA60C5AEA579}" destId="{23173AD7-7679-4EF6-9E68-98E7ADEDA692}" srcOrd="1" destOrd="0" presId="urn:microsoft.com/office/officeart/2005/8/layout/hierarchy4"/>
    <dgm:cxn modelId="{491D7D68-F004-48A0-85E8-E4328D947253}" type="presParOf" srcId="{D3861037-F028-4010-91F1-EA60C5AEA579}" destId="{A143417D-A0E6-42B6-8D18-5607601E0FCA}" srcOrd="2" destOrd="0" presId="urn:microsoft.com/office/officeart/2005/8/layout/hierarchy4"/>
    <dgm:cxn modelId="{4BFF122D-E527-4681-8D28-FBCF4D405152}" type="presParOf" srcId="{A143417D-A0E6-42B6-8D18-5607601E0FCA}" destId="{9EBD7F64-888A-4128-AC86-C17722B81F34}" srcOrd="0" destOrd="0" presId="urn:microsoft.com/office/officeart/2005/8/layout/hierarchy4"/>
    <dgm:cxn modelId="{78035237-B506-4B2D-A954-9822BAD61A9E}" type="presParOf" srcId="{9EBD7F64-888A-4128-AC86-C17722B81F34}" destId="{CC3BDE5B-D3A4-435B-8AFA-35E47ED1575B}" srcOrd="0" destOrd="0" presId="urn:microsoft.com/office/officeart/2005/8/layout/hierarchy4"/>
    <dgm:cxn modelId="{A79FEA8B-3E48-421A-866D-8C8944A88494}" type="presParOf" srcId="{9EBD7F64-888A-4128-AC86-C17722B81F34}" destId="{718FD8BA-00B8-4B22-9F7E-52C8C3B9E07C}" srcOrd="1" destOrd="0" presId="urn:microsoft.com/office/officeart/2005/8/layout/hierarchy4"/>
    <dgm:cxn modelId="{318D4B46-624B-42D1-B44B-7C851CBFA00F}" type="presParOf" srcId="{9EBD7F64-888A-4128-AC86-C17722B81F34}" destId="{658ABBFE-DFAB-4C10-AE24-3E749DFF8FAC}" srcOrd="2" destOrd="0" presId="urn:microsoft.com/office/officeart/2005/8/layout/hierarchy4"/>
    <dgm:cxn modelId="{CB9CDBC9-5D58-4A7C-ADF8-995B623D032C}" type="presParOf" srcId="{658ABBFE-DFAB-4C10-AE24-3E749DFF8FAC}" destId="{0432EF7B-B751-4DFF-8373-10A2BEB0EBD1}" srcOrd="0" destOrd="0" presId="urn:microsoft.com/office/officeart/2005/8/layout/hierarchy4"/>
    <dgm:cxn modelId="{222B9D83-41D1-4BBD-8477-B893DF2C2F0D}" type="presParOf" srcId="{0432EF7B-B751-4DFF-8373-10A2BEB0EBD1}" destId="{27AD5A3C-5E02-46E7-AF05-874428AA5E8E}" srcOrd="0" destOrd="0" presId="urn:microsoft.com/office/officeart/2005/8/layout/hierarchy4"/>
    <dgm:cxn modelId="{9C62EB9A-68A6-47F8-9B21-C59910A25D07}" type="presParOf" srcId="{0432EF7B-B751-4DFF-8373-10A2BEB0EBD1}" destId="{E40847C2-1F5C-4B6D-A0AA-B0C5495C783C}" srcOrd="1" destOrd="0" presId="urn:microsoft.com/office/officeart/2005/8/layout/hierarchy4"/>
    <dgm:cxn modelId="{D8E50B4B-06B8-49B8-81C7-DE9F41D24E97}" type="presParOf" srcId="{0432EF7B-B751-4DFF-8373-10A2BEB0EBD1}" destId="{A9B19428-531A-4298-8B3C-7D4ECF3EBCF5}" srcOrd="2" destOrd="0" presId="urn:microsoft.com/office/officeart/2005/8/layout/hierarchy4"/>
    <dgm:cxn modelId="{A4BE0892-88C3-4B75-8CA9-E592DE341931}" type="presParOf" srcId="{A9B19428-531A-4298-8B3C-7D4ECF3EBCF5}" destId="{03282193-319E-4561-AB85-618FB8A47C11}" srcOrd="0" destOrd="0" presId="urn:microsoft.com/office/officeart/2005/8/layout/hierarchy4"/>
    <dgm:cxn modelId="{0693490C-396D-4177-A78A-354579813DE6}" type="presParOf" srcId="{03282193-319E-4561-AB85-618FB8A47C11}" destId="{D2B10837-5020-4709-B6F0-25F18F97C13D}" srcOrd="0" destOrd="0" presId="urn:microsoft.com/office/officeart/2005/8/layout/hierarchy4"/>
    <dgm:cxn modelId="{E1C28974-97A0-4CD5-8A08-746677775A5B}" type="presParOf" srcId="{03282193-319E-4561-AB85-618FB8A47C11}" destId="{AB9F93E4-5CAC-4405-A4D4-8023A24F5591}" srcOrd="1" destOrd="0" presId="urn:microsoft.com/office/officeart/2005/8/layout/hierarchy4"/>
    <dgm:cxn modelId="{54724706-F625-40E1-8B9A-EFE46AD50006}" type="presParOf" srcId="{658ABBFE-DFAB-4C10-AE24-3E749DFF8FAC}" destId="{A3523C8C-2480-4047-BCC8-7B08CD791360}" srcOrd="1" destOrd="0" presId="urn:microsoft.com/office/officeart/2005/8/layout/hierarchy4"/>
    <dgm:cxn modelId="{23BD5C60-D272-4C0A-B981-CE6ECA0941F4}" type="presParOf" srcId="{658ABBFE-DFAB-4C10-AE24-3E749DFF8FAC}" destId="{A9449409-8E32-4B5A-B0D3-1F12D28494C2}" srcOrd="2" destOrd="0" presId="urn:microsoft.com/office/officeart/2005/8/layout/hierarchy4"/>
    <dgm:cxn modelId="{8F0FDC0E-D015-4D76-A36B-56C9441D353D}" type="presParOf" srcId="{A9449409-8E32-4B5A-B0D3-1F12D28494C2}" destId="{BFE7741F-B6A0-4617-B64D-EBF434C3D0F9}" srcOrd="0" destOrd="0" presId="urn:microsoft.com/office/officeart/2005/8/layout/hierarchy4"/>
    <dgm:cxn modelId="{90FD3D02-90B9-4486-88FC-E4E5D243252D}" type="presParOf" srcId="{A9449409-8E32-4B5A-B0D3-1F12D28494C2}" destId="{6D90F38C-EFAB-49D0-87F0-93D21DA60710}" srcOrd="1" destOrd="0" presId="urn:microsoft.com/office/officeart/2005/8/layout/hierarchy4"/>
    <dgm:cxn modelId="{6E3CBE81-9919-48D6-B752-F56E9823E8FF}" type="presParOf" srcId="{A9449409-8E32-4B5A-B0D3-1F12D28494C2}" destId="{7BD583B9-C342-4680-A2BA-0DE9ED9B3EDD}" srcOrd="2" destOrd="0" presId="urn:microsoft.com/office/officeart/2005/8/layout/hierarchy4"/>
    <dgm:cxn modelId="{8B1A984F-26E0-4678-9F43-A75E17545453}" type="presParOf" srcId="{7BD583B9-C342-4680-A2BA-0DE9ED9B3EDD}" destId="{1C49F87D-DC4B-4136-8A7B-0E87A2FCB640}" srcOrd="0" destOrd="0" presId="urn:microsoft.com/office/officeart/2005/8/layout/hierarchy4"/>
    <dgm:cxn modelId="{910E17C7-71F2-4D62-B5EF-3C4863028524}" type="presParOf" srcId="{1C49F87D-DC4B-4136-8A7B-0E87A2FCB640}" destId="{FE9DFAE5-6B31-44FA-987D-BE0DBA4DC1D6}" srcOrd="0" destOrd="0" presId="urn:microsoft.com/office/officeart/2005/8/layout/hierarchy4"/>
    <dgm:cxn modelId="{B56FF9E4-19C5-4C9D-B756-C1BB444A7520}" type="presParOf" srcId="{1C49F87D-DC4B-4136-8A7B-0E87A2FCB640}" destId="{AD8E21AA-74B8-48E2-8B0C-637F2ED3FB23}" srcOrd="1" destOrd="0" presId="urn:microsoft.com/office/officeart/2005/8/layout/hierarchy4"/>
    <dgm:cxn modelId="{4138CA03-580D-4856-B6CE-25543BFAB98D}" type="presParOf" srcId="{A143417D-A0E6-42B6-8D18-5607601E0FCA}" destId="{C9303107-DAF3-405D-A202-61AE16239383}" srcOrd="1" destOrd="0" presId="urn:microsoft.com/office/officeart/2005/8/layout/hierarchy4"/>
    <dgm:cxn modelId="{E85084E7-7F85-4D62-87D0-806BB286AF45}" type="presParOf" srcId="{A143417D-A0E6-42B6-8D18-5607601E0FCA}" destId="{364ABD08-5FB3-4CEE-A807-DBA0A8DF01D6}" srcOrd="2" destOrd="0" presId="urn:microsoft.com/office/officeart/2005/8/layout/hierarchy4"/>
    <dgm:cxn modelId="{2952E4FD-E0B5-4185-A0AA-9E03F60C7CB9}" type="presParOf" srcId="{364ABD08-5FB3-4CEE-A807-DBA0A8DF01D6}" destId="{74DB23B1-2DE8-4810-A137-7146C2BAFFB5}" srcOrd="0" destOrd="0" presId="urn:microsoft.com/office/officeart/2005/8/layout/hierarchy4"/>
    <dgm:cxn modelId="{85171421-E1B4-44BE-B614-E2D26D382D5B}" type="presParOf" srcId="{364ABD08-5FB3-4CEE-A807-DBA0A8DF01D6}" destId="{C8A8E4DA-CF4E-4AD7-AED1-0D6C7EE93CCB}" srcOrd="1" destOrd="0" presId="urn:microsoft.com/office/officeart/2005/8/layout/hierarchy4"/>
    <dgm:cxn modelId="{C9536BE3-562A-4217-A203-5C56E40325D2}" type="presParOf" srcId="{364ABD08-5FB3-4CEE-A807-DBA0A8DF01D6}" destId="{B6DB0B7E-424A-48B3-A5FD-A5BE2F86AAA3}" srcOrd="2" destOrd="0" presId="urn:microsoft.com/office/officeart/2005/8/layout/hierarchy4"/>
    <dgm:cxn modelId="{5590048F-D5D9-4603-8A3B-A9B731B90124}" type="presParOf" srcId="{B6DB0B7E-424A-48B3-A5FD-A5BE2F86AAA3}" destId="{7C656B27-2213-40A0-8294-7165900B4A76}" srcOrd="0" destOrd="0" presId="urn:microsoft.com/office/officeart/2005/8/layout/hierarchy4"/>
    <dgm:cxn modelId="{194285A2-0C98-44DB-A64A-40800882EB98}" type="presParOf" srcId="{7C656B27-2213-40A0-8294-7165900B4A76}" destId="{496A5755-150D-4C9D-A78B-83506E2CBA46}" srcOrd="0" destOrd="0" presId="urn:microsoft.com/office/officeart/2005/8/layout/hierarchy4"/>
    <dgm:cxn modelId="{A6EC0FFA-5E6C-4503-B6AA-5148290416EF}" type="presParOf" srcId="{7C656B27-2213-40A0-8294-7165900B4A76}" destId="{C9A319C1-A134-488F-AB52-21BACA2407B0}" srcOrd="1" destOrd="0" presId="urn:microsoft.com/office/officeart/2005/8/layout/hierarchy4"/>
    <dgm:cxn modelId="{5149AEEB-A996-44BE-9480-51928481AA21}" type="presParOf" srcId="{7C656B27-2213-40A0-8294-7165900B4A76}" destId="{B4904861-FB45-4B35-8C73-4C1FFFEAD71C}" srcOrd="2" destOrd="0" presId="urn:microsoft.com/office/officeart/2005/8/layout/hierarchy4"/>
    <dgm:cxn modelId="{456F318F-9F93-44B4-ACCF-85D47F5AC11D}" type="presParOf" srcId="{B4904861-FB45-4B35-8C73-4C1FFFEAD71C}" destId="{03D1E72C-82BD-4568-B65B-4FB20615C1A5}" srcOrd="0" destOrd="0" presId="urn:microsoft.com/office/officeart/2005/8/layout/hierarchy4"/>
    <dgm:cxn modelId="{7224995E-E8B2-407A-AEC7-F881C153F487}" type="presParOf" srcId="{03D1E72C-82BD-4568-B65B-4FB20615C1A5}" destId="{EB89AFE1-012E-4EFE-94AC-38F82234A08D}" srcOrd="0" destOrd="0" presId="urn:microsoft.com/office/officeart/2005/8/layout/hierarchy4"/>
    <dgm:cxn modelId="{16BBB239-B11B-4F90-99C2-B120129343CD}" type="presParOf" srcId="{03D1E72C-82BD-4568-B65B-4FB20615C1A5}" destId="{58D2C75F-7C67-4866-909D-CBFD8FFE0F58}" srcOrd="1" destOrd="0" presId="urn:microsoft.com/office/officeart/2005/8/layout/hierarchy4"/>
    <dgm:cxn modelId="{ADB7BF59-699E-47E9-89BD-F44A0976305C}" type="presParOf" srcId="{2608082C-779A-46E1-8336-CAC06D6A4B3A}" destId="{9E725636-4062-44FF-BFC0-FD8A012DD883}" srcOrd="1" destOrd="0" presId="urn:microsoft.com/office/officeart/2005/8/layout/hierarchy4"/>
    <dgm:cxn modelId="{F77E1ECD-731C-4233-8937-38484F827733}" type="presParOf" srcId="{2608082C-779A-46E1-8336-CAC06D6A4B3A}" destId="{8AF7B173-313D-40AC-9B1E-89A5F5844651}" srcOrd="2" destOrd="0" presId="urn:microsoft.com/office/officeart/2005/8/layout/hierarchy4"/>
    <dgm:cxn modelId="{BE361E49-4D74-44F2-8CD6-5A9B934E7263}" type="presParOf" srcId="{8AF7B173-313D-40AC-9B1E-89A5F5844651}" destId="{48D750F2-027E-4F51-BBFF-2A1B25029593}" srcOrd="0" destOrd="0" presId="urn:microsoft.com/office/officeart/2005/8/layout/hierarchy4"/>
    <dgm:cxn modelId="{8D57BE5E-53FA-41BD-A447-F11DB3B52E04}" type="presParOf" srcId="{8AF7B173-313D-40AC-9B1E-89A5F5844651}" destId="{D8A4E0C1-2B19-42AF-8F38-79A9D25AF99C}" srcOrd="1" destOrd="0" presId="urn:microsoft.com/office/officeart/2005/8/layout/hierarchy4"/>
    <dgm:cxn modelId="{BC66DD21-7BD6-462C-B35B-78148374012B}" type="presParOf" srcId="{8AF7B173-313D-40AC-9B1E-89A5F5844651}" destId="{005F4FB8-D386-4010-A387-EFB8CCEC9A2A}" srcOrd="2" destOrd="0" presId="urn:microsoft.com/office/officeart/2005/8/layout/hierarchy4"/>
    <dgm:cxn modelId="{C30ABD29-130D-4412-96D7-57B3C6F6F95C}" type="presParOf" srcId="{005F4FB8-D386-4010-A387-EFB8CCEC9A2A}" destId="{5FB55B76-7520-460A-A289-2A0289015FFA}" srcOrd="0" destOrd="0" presId="urn:microsoft.com/office/officeart/2005/8/layout/hierarchy4"/>
    <dgm:cxn modelId="{CD90B6D7-D713-4B7E-98FB-DD3CA4781F4A}" type="presParOf" srcId="{5FB55B76-7520-460A-A289-2A0289015FFA}" destId="{6967AC1E-7869-499B-B0C2-95CDFCBE8FD5}" srcOrd="0" destOrd="0" presId="urn:microsoft.com/office/officeart/2005/8/layout/hierarchy4"/>
    <dgm:cxn modelId="{E8A58EA6-2489-4542-86B2-9B4201C0F532}" type="presParOf" srcId="{5FB55B76-7520-460A-A289-2A0289015FFA}" destId="{A18196ED-DB01-453C-9E2F-9960DF5AE7EA}" srcOrd="1" destOrd="0" presId="urn:microsoft.com/office/officeart/2005/8/layout/hierarchy4"/>
    <dgm:cxn modelId="{45FA8288-2DCD-40B4-ADA8-8F70BF441478}" type="presParOf" srcId="{5FB55B76-7520-460A-A289-2A0289015FFA}" destId="{AEBB6082-2CFD-48A6-B638-EAC4E335FB57}" srcOrd="2" destOrd="0" presId="urn:microsoft.com/office/officeart/2005/8/layout/hierarchy4"/>
    <dgm:cxn modelId="{10F386A2-1B69-4C0C-A3A1-4766AC0D748F}" type="presParOf" srcId="{AEBB6082-2CFD-48A6-B638-EAC4E335FB57}" destId="{9E084413-FDC1-4204-BFD5-B95BD3838F7F}" srcOrd="0" destOrd="0" presId="urn:microsoft.com/office/officeart/2005/8/layout/hierarchy4"/>
    <dgm:cxn modelId="{D92F5745-1797-4A5C-83D0-4DE850379E80}" type="presParOf" srcId="{9E084413-FDC1-4204-BFD5-B95BD3838F7F}" destId="{30604E18-7979-4E56-8BF5-F670118590B1}" srcOrd="0" destOrd="0" presId="urn:microsoft.com/office/officeart/2005/8/layout/hierarchy4"/>
    <dgm:cxn modelId="{0D08BF47-CB09-42AE-AD15-B2811939269E}" type="presParOf" srcId="{9E084413-FDC1-4204-BFD5-B95BD3838F7F}" destId="{74630ADF-C52D-4102-941C-D1385CC7D0F8}" srcOrd="1" destOrd="0" presId="urn:microsoft.com/office/officeart/2005/8/layout/hierarchy4"/>
    <dgm:cxn modelId="{02A2715D-0240-44CE-9D9F-07E766A4388D}" type="presParOf" srcId="{9E084413-FDC1-4204-BFD5-B95BD3838F7F}" destId="{8E7B3E38-C7F7-46CC-815E-228E27BD48D1}" srcOrd="2" destOrd="0" presId="urn:microsoft.com/office/officeart/2005/8/layout/hierarchy4"/>
    <dgm:cxn modelId="{D911BEC4-32B6-41E3-8B8D-A043A90F6404}" type="presParOf" srcId="{8E7B3E38-C7F7-46CC-815E-228E27BD48D1}" destId="{11C0516B-8BC4-4E73-A882-569A2FDC67EF}" srcOrd="0" destOrd="0" presId="urn:microsoft.com/office/officeart/2005/8/layout/hierarchy4"/>
    <dgm:cxn modelId="{338766CE-FA43-4E6D-9744-F1A6B28C789F}" type="presParOf" srcId="{11C0516B-8BC4-4E73-A882-569A2FDC67EF}" destId="{162F7726-10AC-49A0-B457-8FA50F79593B}" srcOrd="0" destOrd="0" presId="urn:microsoft.com/office/officeart/2005/8/layout/hierarchy4"/>
    <dgm:cxn modelId="{7AC1074B-7355-4FF1-90A3-EF8764E905FC}" type="presParOf" srcId="{11C0516B-8BC4-4E73-A882-569A2FDC67EF}" destId="{4EACC162-A175-48E1-A3A5-8BDBA20528B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543BF-C3AE-451D-AFB2-09D729237FC0}">
      <dsp:nvSpPr>
        <dsp:cNvPr id="0" name=""/>
        <dsp:cNvSpPr/>
      </dsp:nvSpPr>
      <dsp:spPr>
        <a:xfrm>
          <a:off x="5285" y="695"/>
          <a:ext cx="8248540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695"/>
        <a:ext cx="8248540" cy="972328"/>
      </dsp:txXfrm>
    </dsp:sp>
    <dsp:sp modelId="{CC3BDE5B-D3A4-435B-8AFA-35E47ED1575B}">
      <dsp:nvSpPr>
        <dsp:cNvPr id="0" name=""/>
        <dsp:cNvSpPr/>
      </dsp:nvSpPr>
      <dsp:spPr>
        <a:xfrm>
          <a:off x="5285" y="1115984"/>
          <a:ext cx="5388202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1115984"/>
        <a:ext cx="5388202" cy="972328"/>
      </dsp:txXfrm>
    </dsp:sp>
    <dsp:sp modelId="{27AD5A3C-5E02-46E7-AF05-874428AA5E8E}">
      <dsp:nvSpPr>
        <dsp:cNvPr id="0" name=""/>
        <dsp:cNvSpPr/>
      </dsp:nvSpPr>
      <dsp:spPr>
        <a:xfrm>
          <a:off x="5285" y="2231273"/>
          <a:ext cx="2638688" cy="972328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Lorem</a:t>
          </a:r>
          <a:r>
            <a:rPr lang="de-DE" sz="1600" b="1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ipsum</a:t>
          </a:r>
          <a:endParaRPr lang="de-DE" sz="1600" b="1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5" y="2231273"/>
        <a:ext cx="2638688" cy="972328"/>
      </dsp:txXfrm>
    </dsp:sp>
    <dsp:sp modelId="{D2B10837-5020-4709-B6F0-25F18F97C13D}">
      <dsp:nvSpPr>
        <dsp:cNvPr id="0" name=""/>
        <dsp:cNvSpPr/>
      </dsp:nvSpPr>
      <dsp:spPr>
        <a:xfrm>
          <a:off x="5285" y="3346562"/>
          <a:ext cx="2638688" cy="97232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</a:rPr>
            <a:t>Ut</a:t>
          </a:r>
          <a:r>
            <a:rPr lang="de-DE" sz="1600" b="1" kern="1200" dirty="0">
              <a:solidFill>
                <a:schemeClr val="accent1"/>
              </a:solidFill>
            </a:rPr>
            <a:t> </a:t>
          </a:r>
          <a:r>
            <a:rPr lang="de-DE" sz="1600" b="1" kern="1200" dirty="0" err="1">
              <a:solidFill>
                <a:schemeClr val="accent1"/>
              </a:solidFill>
            </a:rPr>
            <a:t>wisi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5285" y="3346562"/>
        <a:ext cx="2638688" cy="972328"/>
      </dsp:txXfrm>
    </dsp:sp>
    <dsp:sp modelId="{BFE7741F-B6A0-4617-B64D-EBF434C3D0F9}">
      <dsp:nvSpPr>
        <dsp:cNvPr id="0" name=""/>
        <dsp:cNvSpPr/>
      </dsp:nvSpPr>
      <dsp:spPr>
        <a:xfrm>
          <a:off x="2754799" y="2231273"/>
          <a:ext cx="2638688" cy="9723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Duis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autem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54799" y="2231273"/>
        <a:ext cx="2638688" cy="972328"/>
      </dsp:txXfrm>
    </dsp:sp>
    <dsp:sp modelId="{FE9DFAE5-6B31-44FA-987D-BE0DBA4DC1D6}">
      <dsp:nvSpPr>
        <dsp:cNvPr id="0" name=""/>
        <dsp:cNvSpPr/>
      </dsp:nvSpPr>
      <dsp:spPr>
        <a:xfrm>
          <a:off x="2754799" y="3346562"/>
          <a:ext cx="2638688" cy="972328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Consectetur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adipisici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elit</a:t>
          </a:r>
          <a:endParaRPr lang="de-DE" sz="1600" b="1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kern="1200" dirty="0">
            <a:solidFill>
              <a:schemeClr val="accent1"/>
            </a:solidFill>
          </a:endParaRPr>
        </a:p>
      </dsp:txBody>
      <dsp:txXfrm>
        <a:off x="2754799" y="3346562"/>
        <a:ext cx="2638688" cy="972328"/>
      </dsp:txXfrm>
    </dsp:sp>
    <dsp:sp modelId="{74DB23B1-2DE8-4810-A137-7146C2BAFFB5}">
      <dsp:nvSpPr>
        <dsp:cNvPr id="0" name=""/>
        <dsp:cNvSpPr/>
      </dsp:nvSpPr>
      <dsp:spPr>
        <a:xfrm>
          <a:off x="5615137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Blandit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praesent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luptatum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1115984"/>
        <a:ext cx="2638688" cy="972328"/>
      </dsp:txXfrm>
    </dsp:sp>
    <dsp:sp modelId="{496A5755-150D-4C9D-A78B-83506E2CBA46}">
      <dsp:nvSpPr>
        <dsp:cNvPr id="0" name=""/>
        <dsp:cNvSpPr/>
      </dsp:nvSpPr>
      <dsp:spPr>
        <a:xfrm>
          <a:off x="5615137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Nam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liber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tempor</a:t>
          </a:r>
          <a:endParaRPr lang="de-DE" sz="1600" b="1" kern="1200" dirty="0">
            <a:solidFill>
              <a:schemeClr val="accent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2231273"/>
        <a:ext cx="2638688" cy="972328"/>
      </dsp:txXfrm>
    </dsp:sp>
    <dsp:sp modelId="{EB89AFE1-012E-4EFE-94AC-38F82234A08D}">
      <dsp:nvSpPr>
        <dsp:cNvPr id="0" name=""/>
        <dsp:cNvSpPr/>
      </dsp:nvSpPr>
      <dsp:spPr>
        <a:xfrm>
          <a:off x="5615137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Hendrerit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vulputate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b="1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velit</a:t>
          </a:r>
          <a:r>
            <a:rPr lang="de-DE" sz="1600" b="1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esse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Exercitation</a:t>
          </a:r>
          <a:r>
            <a:rPr lang="de-DE" sz="1200" kern="1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200" kern="1200" dirty="0" err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ullamco</a:t>
          </a:r>
          <a:endParaRPr lang="de-DE" sz="12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15137" y="3346562"/>
        <a:ext cx="2638688" cy="972328"/>
      </dsp:txXfrm>
    </dsp:sp>
    <dsp:sp modelId="{48D750F2-027E-4F51-BBFF-2A1B25029593}">
      <dsp:nvSpPr>
        <dsp:cNvPr id="0" name=""/>
        <dsp:cNvSpPr/>
      </dsp:nvSpPr>
      <dsp:spPr>
        <a:xfrm>
          <a:off x="8697125" y="695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Quis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nostrud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exerci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tation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695"/>
        <a:ext cx="2638688" cy="972328"/>
      </dsp:txXfrm>
    </dsp:sp>
    <dsp:sp modelId="{6967AC1E-7869-499B-B0C2-95CDFCBE8FD5}">
      <dsp:nvSpPr>
        <dsp:cNvPr id="0" name=""/>
        <dsp:cNvSpPr/>
      </dsp:nvSpPr>
      <dsp:spPr>
        <a:xfrm>
          <a:off x="8697125" y="1115984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Suscipit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lobortis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nisl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1115984"/>
        <a:ext cx="2638688" cy="972328"/>
      </dsp:txXfrm>
    </dsp:sp>
    <dsp:sp modelId="{30604E18-7979-4E56-8BF5-F670118590B1}">
      <dsp:nvSpPr>
        <dsp:cNvPr id="0" name=""/>
        <dsp:cNvSpPr/>
      </dsp:nvSpPr>
      <dsp:spPr>
        <a:xfrm>
          <a:off x="8697125" y="2231273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Perdiet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doming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id</a:t>
          </a:r>
          <a:r>
            <a:rPr lang="de-DE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quod </a:t>
          </a:r>
          <a:r>
            <a:rPr lang="de-DE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mazim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2231273"/>
        <a:ext cx="2638688" cy="972328"/>
      </dsp:txXfrm>
    </dsp:sp>
    <dsp:sp modelId="{162F7726-10AC-49A0-B457-8FA50F79593B}">
      <dsp:nvSpPr>
        <dsp:cNvPr id="0" name=""/>
        <dsp:cNvSpPr/>
      </dsp:nvSpPr>
      <dsp:spPr>
        <a:xfrm>
          <a:off x="8697125" y="3346562"/>
          <a:ext cx="2638688" cy="972328"/>
        </a:xfrm>
        <a:prstGeom prst="rect">
          <a:avLst/>
        </a:prstGeom>
        <a:solidFill>
          <a:srgbClr val="FF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Soluta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nobis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eleifend</a:t>
          </a:r>
          <a:r>
            <a:rPr lang="fr-FR" sz="160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b="0" kern="1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option </a:t>
          </a:r>
          <a:r>
            <a:rPr lang="fr-FR" sz="1600" b="0" kern="1200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congue</a:t>
          </a:r>
          <a:endParaRPr lang="de-DE" sz="1600" b="0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97125" y="3346562"/>
        <a:ext cx="2638688" cy="97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0.67904</cdr:x>
      <cdr:y>0.18283</cdr:y>
    </cdr:from>
    <cdr:to>
      <cdr:x>1</cdr:x>
      <cdr:y>0.22735</cdr:y>
    </cdr:to>
    <cdr:sp macro="" textlink="">
      <cdr:nvSpPr>
        <cdr:cNvPr id="2" name="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3755E7A3-CA17-CD46-93FE-20D7945B7336}"/>
            </a:ext>
          </a:extLst>
        </cdr:cNvPr>
        <cdr:cNvSpPr txBox="1"/>
      </cdr:nvSpPr>
      <cdr:spPr>
        <a:xfrm xmlns:a="http://schemas.openxmlformats.org/drawingml/2006/main">
          <a:off x="3667287" y="789737"/>
          <a:ext cx="1733388" cy="1923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de-DE" sz="1000" dirty="0" err="1">
              <a:solidFill>
                <a:schemeClr val="accent1"/>
              </a:solidFill>
            </a:rPr>
            <a:t>Consectetur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adipisici</a:t>
          </a:r>
          <a:r>
            <a:rPr lang="de-DE" sz="1000" dirty="0">
              <a:solidFill>
                <a:schemeClr val="accent1"/>
              </a:solidFill>
            </a:rPr>
            <a:t> </a:t>
          </a:r>
          <a:r>
            <a:rPr lang="de-DE" sz="1000" dirty="0" err="1">
              <a:solidFill>
                <a:schemeClr val="accent1"/>
              </a:solidFill>
            </a:rPr>
            <a:t>elit</a:t>
          </a:r>
          <a:endParaRPr lang="de-DE" sz="10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0.04519</cdr:x>
      <cdr:y>0.2914</cdr:y>
    </cdr:from>
    <cdr:to>
      <cdr:x>0.14064</cdr:x>
      <cdr:y>0.33293</cdr:y>
    </cdr:to>
    <cdr:sp macro="" textlink="">
      <cdr:nvSpPr>
        <cdr:cNvPr id="3" name="3%">
          <a:extLst xmlns:a="http://schemas.openxmlformats.org/drawingml/2006/main">
            <a:ext uri="{FF2B5EF4-FFF2-40B4-BE49-F238E27FC236}">
              <a16:creationId xmlns:a16="http://schemas.microsoft.com/office/drawing/2014/main" id="{FA0FE41B-0593-814D-0E37-1D5ABA81D9FB}"/>
            </a:ext>
          </a:extLst>
        </cdr:cNvPr>
        <cdr:cNvSpPr txBox="1"/>
      </cdr:nvSpPr>
      <cdr:spPr>
        <a:xfrm xmlns:a="http://schemas.openxmlformats.org/drawingml/2006/main">
          <a:off x="244064" y="1258719"/>
          <a:ext cx="515511" cy="17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</cdr:x>
      <cdr:y>0.18448</cdr:y>
    </cdr:from>
    <cdr:to>
      <cdr:x>0.48911</cdr:x>
      <cdr:y>0.22901</cdr:y>
    </cdr:to>
    <cdr:sp macro="" textlink="">
      <cdr:nvSpPr>
        <cdr:cNvPr id="4" name="Nicht Wissenschaftliches Personal">
          <a:extLst xmlns:a="http://schemas.openxmlformats.org/drawingml/2006/main">
            <a:ext uri="{FF2B5EF4-FFF2-40B4-BE49-F238E27FC236}">
              <a16:creationId xmlns:a16="http://schemas.microsoft.com/office/drawing/2014/main" id="{ADF453C0-11D9-A362-435F-50309FE57BF6}"/>
            </a:ext>
          </a:extLst>
        </cdr:cNvPr>
        <cdr:cNvSpPr txBox="1"/>
      </cdr:nvSpPr>
      <cdr:spPr>
        <a:xfrm xmlns:a="http://schemas.openxmlformats.org/drawingml/2006/main">
          <a:off x="0" y="796890"/>
          <a:ext cx="2641508" cy="1923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 err="1">
              <a:solidFill>
                <a:schemeClr val="accent6"/>
              </a:solidFill>
            </a:rPr>
            <a:t>Blandit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praesent</a:t>
          </a:r>
          <a:r>
            <a:rPr lang="de-DE" sz="1000" dirty="0">
              <a:solidFill>
                <a:schemeClr val="accent6"/>
              </a:solidFill>
            </a:rPr>
            <a:t> </a:t>
          </a:r>
          <a:r>
            <a:rPr lang="de-DE" sz="1000" dirty="0" err="1">
              <a:solidFill>
                <a:schemeClr val="accent6"/>
              </a:solidFill>
            </a:rPr>
            <a:t>luptatum</a:t>
          </a:r>
          <a:endParaRPr sz="10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0.04085</cdr:x>
      <cdr:y>0.35832</cdr:y>
    </cdr:from>
    <cdr:to>
      <cdr:x>0.1363</cdr:x>
      <cdr:y>0.402</cdr:y>
    </cdr:to>
    <cdr:sp macro="" textlink="">
      <cdr:nvSpPr>
        <cdr:cNvPr id="5" name="10%">
          <a:extLst xmlns:a="http://schemas.openxmlformats.org/drawingml/2006/main">
            <a:ext uri="{FF2B5EF4-FFF2-40B4-BE49-F238E27FC236}">
              <a16:creationId xmlns:a16="http://schemas.microsoft.com/office/drawing/2014/main" id="{7070F164-91C6-F885-154A-C9176AAF03CA}"/>
            </a:ext>
          </a:extLst>
        </cdr:cNvPr>
        <cdr:cNvSpPr txBox="1"/>
      </cdr:nvSpPr>
      <cdr:spPr>
        <a:xfrm xmlns:a="http://schemas.openxmlformats.org/drawingml/2006/main">
          <a:off x="220619" y="1547812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0.04085</cdr:x>
      <cdr:y>0.53576</cdr:y>
    </cdr:from>
    <cdr:to>
      <cdr:x>0.1363</cdr:x>
      <cdr:y>0.57943</cdr:y>
    </cdr:to>
    <cdr:sp macro="" textlink="">
      <cdr:nvSpPr>
        <cdr:cNvPr id="6" name="19%">
          <a:extLst xmlns:a="http://schemas.openxmlformats.org/drawingml/2006/main">
            <a:ext uri="{FF2B5EF4-FFF2-40B4-BE49-F238E27FC236}">
              <a16:creationId xmlns:a16="http://schemas.microsoft.com/office/drawing/2014/main" id="{7DD5120C-3A0C-6731-6CDF-3B079C0209C3}"/>
            </a:ext>
          </a:extLst>
        </cdr:cNvPr>
        <cdr:cNvSpPr txBox="1"/>
      </cdr:nvSpPr>
      <cdr:spPr>
        <a:xfrm xmlns:a="http://schemas.openxmlformats.org/drawingml/2006/main">
          <a:off x="220619" y="2314253"/>
          <a:ext cx="515510" cy="1886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6"/>
              </a:solidFill>
            </a:rPr>
            <a:t>19%</a:t>
          </a:r>
        </a:p>
      </cdr:txBody>
    </cdr:sp>
  </cdr:relSizeAnchor>
  <cdr:relSizeAnchor xmlns:cdr="http://schemas.openxmlformats.org/drawingml/2006/chartDrawing">
    <cdr:from>
      <cdr:x>0.90336</cdr:x>
      <cdr:y>0.90009</cdr:y>
    </cdr:from>
    <cdr:to>
      <cdr:x>1</cdr:x>
      <cdr:y>0.93972</cdr:y>
    </cdr:to>
    <cdr:sp macro="" textlink="">
      <cdr:nvSpPr>
        <cdr:cNvPr id="7" name="28%">
          <a:extLst xmlns:a="http://schemas.openxmlformats.org/drawingml/2006/main">
            <a:ext uri="{FF2B5EF4-FFF2-40B4-BE49-F238E27FC236}">
              <a16:creationId xmlns:a16="http://schemas.microsoft.com/office/drawing/2014/main" id="{670D4687-98CC-2A8C-D26D-72113B836D9D}"/>
            </a:ext>
          </a:extLst>
        </cdr:cNvPr>
        <cdr:cNvSpPr txBox="1"/>
      </cdr:nvSpPr>
      <cdr:spPr>
        <a:xfrm xmlns:a="http://schemas.openxmlformats.org/drawingml/2006/main">
          <a:off x="4878776" y="3888009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28%</a:t>
          </a:r>
        </a:p>
      </cdr:txBody>
    </cdr:sp>
  </cdr:relSizeAnchor>
  <cdr:relSizeAnchor xmlns:cdr="http://schemas.openxmlformats.org/drawingml/2006/chartDrawing">
    <cdr:from>
      <cdr:x>0.90894</cdr:x>
      <cdr:y>0.48285</cdr:y>
    </cdr:from>
    <cdr:to>
      <cdr:x>1</cdr:x>
      <cdr:y>0.52264</cdr:y>
    </cdr:to>
    <cdr:sp macro="" textlink="">
      <cdr:nvSpPr>
        <cdr:cNvPr id="8" name="35%">
          <a:extLst xmlns:a="http://schemas.openxmlformats.org/drawingml/2006/main">
            <a:ext uri="{FF2B5EF4-FFF2-40B4-BE49-F238E27FC236}">
              <a16:creationId xmlns:a16="http://schemas.microsoft.com/office/drawing/2014/main" id="{2CC64083-2529-9D16-98EB-8B2653858016}"/>
            </a:ext>
          </a:extLst>
        </cdr:cNvPr>
        <cdr:cNvSpPr txBox="1"/>
      </cdr:nvSpPr>
      <cdr:spPr>
        <a:xfrm xmlns:a="http://schemas.openxmlformats.org/drawingml/2006/main">
          <a:off x="4908881" y="2085726"/>
          <a:ext cx="491794" cy="1718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sz="1000" dirty="0">
              <a:solidFill>
                <a:schemeClr val="accent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1.85162E-7</cdr:x>
      <cdr:y>0.33554</cdr:y>
    </cdr:from>
    <cdr:to>
      <cdr:x>0.49789</cdr:x>
      <cdr:y>0.33554</cdr:y>
    </cdr:to>
    <cdr:sp macro="" textlink="">
      <cdr:nvSpPr>
        <cdr:cNvPr id="9" name="Linie">
          <a:extLst xmlns:a="http://schemas.openxmlformats.org/drawingml/2006/main">
            <a:ext uri="{FF2B5EF4-FFF2-40B4-BE49-F238E27FC236}">
              <a16:creationId xmlns:a16="http://schemas.microsoft.com/office/drawing/2014/main" id="{AA6D5634-D661-3618-302F-B9D1B2707A2B}"/>
            </a:ext>
          </a:extLst>
        </cdr:cNvPr>
        <cdr:cNvSpPr/>
      </cdr:nvSpPr>
      <cdr:spPr>
        <a:xfrm xmlns:a="http://schemas.openxmlformats.org/drawingml/2006/main">
          <a:off x="1" y="1449408"/>
          <a:ext cx="268894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0.39442</cdr:y>
    </cdr:from>
    <cdr:to>
      <cdr:x>0.39637</cdr:x>
      <cdr:y>0.39442</cdr:y>
    </cdr:to>
    <cdr:sp macro="" textlink="">
      <cdr:nvSpPr>
        <cdr:cNvPr id="10" name="Linie">
          <a:extLst xmlns:a="http://schemas.openxmlformats.org/drawingml/2006/main">
            <a:ext uri="{FF2B5EF4-FFF2-40B4-BE49-F238E27FC236}">
              <a16:creationId xmlns:a16="http://schemas.microsoft.com/office/drawing/2014/main" id="{8FB30112-55B8-E981-F1BF-A36B545CE69E}"/>
            </a:ext>
          </a:extLst>
        </cdr:cNvPr>
        <cdr:cNvSpPr/>
      </cdr:nvSpPr>
      <cdr:spPr>
        <a:xfrm xmlns:a="http://schemas.openxmlformats.org/drawingml/2006/main">
          <a:off x="1" y="1703744"/>
          <a:ext cx="214066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1.85162E-7</cdr:x>
      <cdr:y>0.57943</cdr:y>
    </cdr:from>
    <cdr:to>
      <cdr:x>0.29964</cdr:x>
      <cdr:y>0.57943</cdr:y>
    </cdr:to>
    <cdr:sp macro="" textlink="">
      <cdr:nvSpPr>
        <cdr:cNvPr id="11" name="Linie">
          <a:extLst xmlns:a="http://schemas.openxmlformats.org/drawingml/2006/main">
            <a:ext uri="{FF2B5EF4-FFF2-40B4-BE49-F238E27FC236}">
              <a16:creationId xmlns:a16="http://schemas.microsoft.com/office/drawing/2014/main" id="{59A7ECBE-A7DF-235C-61FF-01F6030E4643}"/>
            </a:ext>
          </a:extLst>
        </cdr:cNvPr>
        <cdr:cNvSpPr/>
      </cdr:nvSpPr>
      <cdr:spPr>
        <a:xfrm xmlns:a="http://schemas.openxmlformats.org/drawingml/2006/main" flipV="1">
          <a:off x="1" y="2502897"/>
          <a:ext cx="161825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0.74437</cdr:x>
      <cdr:y>0.52901</cdr:y>
    </cdr:from>
    <cdr:to>
      <cdr:x>1</cdr:x>
      <cdr:y>0.52901</cdr:y>
    </cdr:to>
    <cdr:sp macro="" textlink="">
      <cdr:nvSpPr>
        <cdr:cNvPr id="12" name="Linie">
          <a:extLst xmlns:a="http://schemas.openxmlformats.org/drawingml/2006/main">
            <a:ext uri="{FF2B5EF4-FFF2-40B4-BE49-F238E27FC236}">
              <a16:creationId xmlns:a16="http://schemas.microsoft.com/office/drawing/2014/main" id="{00EFC0A1-4641-8C4F-6EA1-C3C018B76D5D}"/>
            </a:ext>
          </a:extLst>
        </cdr:cNvPr>
        <cdr:cNvSpPr/>
      </cdr:nvSpPr>
      <cdr:spPr>
        <a:xfrm xmlns:a="http://schemas.openxmlformats.org/drawingml/2006/main">
          <a:off x="4020100" y="2285105"/>
          <a:ext cx="1380575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0.30142</cdr:x>
      <cdr:y>0.80654</cdr:y>
    </cdr:from>
    <cdr:to>
      <cdr:x>1</cdr:x>
      <cdr:y>0.80654</cdr:y>
    </cdr:to>
    <cdr:sp macro="" textlink="">
      <cdr:nvSpPr>
        <cdr:cNvPr id="13" name="Linie">
          <a:extLst xmlns:a="http://schemas.openxmlformats.org/drawingml/2006/main">
            <a:ext uri="{FF2B5EF4-FFF2-40B4-BE49-F238E27FC236}">
              <a16:creationId xmlns:a16="http://schemas.microsoft.com/office/drawing/2014/main" id="{43A1A7F0-86DC-615E-2789-087E5A70BEBA}"/>
            </a:ext>
          </a:extLst>
        </cdr:cNvPr>
        <cdr:cNvSpPr/>
      </cdr:nvSpPr>
      <cdr:spPr>
        <a:xfrm xmlns:a="http://schemas.openxmlformats.org/drawingml/2006/main">
          <a:off x="1627878" y="3483909"/>
          <a:ext cx="3772797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0.50101</cdr:x>
      <cdr:y>0.94953</cdr:y>
    </cdr:from>
    <cdr:to>
      <cdr:x>1</cdr:x>
      <cdr:y>0.94953</cdr:y>
    </cdr:to>
    <cdr:sp macro="" textlink="">
      <cdr:nvSpPr>
        <cdr:cNvPr id="14" name="Linie">
          <a:extLst xmlns:a="http://schemas.openxmlformats.org/drawingml/2006/main">
            <a:ext uri="{FF2B5EF4-FFF2-40B4-BE49-F238E27FC236}">
              <a16:creationId xmlns:a16="http://schemas.microsoft.com/office/drawing/2014/main" id="{6176F0D4-5E5B-7E36-3CBC-FB6EA60A7458}"/>
            </a:ext>
          </a:extLst>
        </cdr:cNvPr>
        <cdr:cNvSpPr/>
      </cdr:nvSpPr>
      <cdr:spPr>
        <a:xfrm xmlns:a="http://schemas.openxmlformats.org/drawingml/2006/main">
          <a:off x="2705803" y="4101583"/>
          <a:ext cx="2694872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>
          <a:solidFill>
            <a:schemeClr val="accent1"/>
          </a:solidFill>
          <a:prstDash val="solid"/>
          <a:miter lim="400000"/>
        </a:ln>
        <a:effectLst xmlns:a="http://schemas.openxmlformats.org/drawingml/2006/main"/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/>
        </a:p>
      </cdr:txBody>
    </cdr:sp>
  </cdr:relSizeAnchor>
  <cdr:relSizeAnchor xmlns:cdr="http://schemas.openxmlformats.org/drawingml/2006/chartDrawing">
    <cdr:from>
      <cdr:x>0.90336</cdr:x>
      <cdr:y>0.7613</cdr:y>
    </cdr:from>
    <cdr:to>
      <cdr:x>1</cdr:x>
      <cdr:y>0.80093</cdr:y>
    </cdr:to>
    <cdr:sp macro="" textlink="">
      <cdr:nvSpPr>
        <cdr:cNvPr id="15" name="28%">
          <a:extLst xmlns:a="http://schemas.openxmlformats.org/drawingml/2006/main">
            <a:ext uri="{FF2B5EF4-FFF2-40B4-BE49-F238E27FC236}">
              <a16:creationId xmlns:a16="http://schemas.microsoft.com/office/drawing/2014/main" id="{2C319EC0-49ED-F080-1AB3-82930069E505}"/>
            </a:ext>
          </a:extLst>
        </cdr:cNvPr>
        <cdr:cNvSpPr txBox="1"/>
      </cdr:nvSpPr>
      <cdr:spPr>
        <a:xfrm xmlns:a="http://schemas.openxmlformats.org/drawingml/2006/main">
          <a:off x="4878776" y="3288501"/>
          <a:ext cx="521899" cy="171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cdr:spPr>
      <cdr:txBody>
        <a:bodyPr xmlns:a="http://schemas.openxmlformats.org/drawingml/2006/main" wrap="square" lIns="50800" tIns="50800" rIns="50800" bIns="50800" numCol="1" anchor="ctr">
          <a:no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000" dirty="0">
              <a:solidFill>
                <a:schemeClr val="accent1"/>
              </a:solidFill>
            </a:rPr>
            <a:t>5</a:t>
          </a:r>
          <a:r>
            <a:rPr sz="1000" dirty="0">
              <a:solidFill>
                <a:schemeClr val="accent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E39EA-C797-4066-AF6C-531B6DC49CC5}" type="datetimeFigureOut">
              <a:rPr lang="de-DE" smtClean="0"/>
              <a:t>06.08.2025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8135D-654E-4844-B1C6-048AD5F43A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7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063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FCEC26-D181-4CB4-B665-D6D96AE6AE5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1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42913" y="3429000"/>
            <a:ext cx="11341100" cy="972000"/>
          </a:xfrm>
          <a:noFill/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white"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71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FC904A4-AB75-5077-13AC-7D4D63543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967A569-B4F2-42B5-A9BE-DEAC5BE1F25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91CD8F6-A976-00D9-FD39-3B1193F8C8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ED63FB-F266-5C37-65E3-D855BCC393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85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329847CA-4A0E-4787-AD7E-7EC6F67D127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0EF002-783F-D573-B7E6-6615AB34F8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324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23BF-B4D4-45CD-96F5-E6F5EB1C36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6960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2C2E0D7-FF65-4600-B93A-0A9B6781FE9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4509872-0E94-2A47-6867-88F8F59576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53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0391E9DB-804C-4793-A243-A9ABF7F0ACD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2D4E16-F7A9-7731-E707-B6D9EACD45F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79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6819-4C1E-4EC4-8EF9-B2C5494DBA9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5149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3071-64C8-461D-BD36-0D095F68C6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017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BEA97743-7D3D-49A0-AC6F-04E4597C9C9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911CA5-9BAE-ABC4-8833-FD3A9ED618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49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E68A-B641-4BC1-8F0B-E8E1BB38C18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4851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877D-3C2B-40A9-BF6C-EA4B928DB76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87EEEFF-F197-DA39-3007-CE63560C18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95296" y="373044"/>
            <a:ext cx="7162800" cy="64849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black">
          <a:xfrm>
            <a:off x="8975725" y="0"/>
            <a:ext cx="32162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white"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white"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white"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6259E0E4-F492-F013-D3DD-30D1AD8D76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870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0815-CF0D-4183-B2E1-972A64F10ED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57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9DDC-F46A-4397-871D-A391CEC6C52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9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241E3-2ECC-403B-9B25-49AA7F7CCCD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7120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14E-F877-480B-AD8F-6850E0896AB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561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A967-C628-4EBC-B776-F64E4B63B45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7058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EB283D-650E-4D4B-9855-6EE8C1089AF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white"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2C85225-AD3C-2985-F8E1-A2FFCF31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9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8F51F94-1D30-9733-653C-04143560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881188"/>
            <a:ext cx="113411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113411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532812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425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Fremd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DDD28D5-EDA9-47FB-2F02-AEB843BA7E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3"/>
          <a:stretch/>
        </p:blipFill>
        <p:spPr>
          <a:xfrm>
            <a:off x="4689352" y="373044"/>
            <a:ext cx="7162800" cy="64849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B2E311-891A-6139-1517-C0FB65EEC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5725" y="0"/>
            <a:ext cx="3216275" cy="6858000"/>
          </a:xfrm>
          <a:prstGeom prst="rect">
            <a:avLst/>
          </a:prstGeom>
          <a:solidFill>
            <a:srgbClr val="EBE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81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81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81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EB8D6A9-31C7-629A-4A9B-016730CD72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9575" y="838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8" descr="Fremdlogo 2">
            <a:extLst>
              <a:ext uri="{FF2B5EF4-FFF2-40B4-BE49-F238E27FC236}">
                <a16:creationId xmlns:a16="http://schemas.microsoft.com/office/drawing/2014/main" id="{8ACB8E74-7671-A519-DDB5-63BF9E52DA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99575" y="2044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8" descr="Fremdlogo 3">
            <a:extLst>
              <a:ext uri="{FF2B5EF4-FFF2-40B4-BE49-F238E27FC236}">
                <a16:creationId xmlns:a16="http://schemas.microsoft.com/office/drawing/2014/main" id="{AB46DBD7-F20A-3546-6D58-CF03E2F90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99575" y="3250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8" descr="Fremdlogo 4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99575" y="4456800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4" descr="Fremdlogo 1">
            <a:extLst>
              <a:ext uri="{FF2B5EF4-FFF2-40B4-BE49-F238E27FC236}">
                <a16:creationId xmlns:a16="http://schemas.microsoft.com/office/drawing/2014/main" id="{7123E8E8-BC97-5DA7-DA4A-FFC2BDD84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99574" y="368300"/>
            <a:ext cx="2557463" cy="2984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6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4000" indent="0">
              <a:lnSpc>
                <a:spcPct val="100000"/>
              </a:lnSpc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Bildplatzhalter 8" descr="Fremdlogo 4">
            <a:extLst>
              <a:ext uri="{FF2B5EF4-FFF2-40B4-BE49-F238E27FC236}">
                <a16:creationId xmlns:a16="http://schemas.microsoft.com/office/drawing/2014/main" id="{AB5F9309-A00E-AA12-16E8-AB47264A14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white">
          <a:xfrm>
            <a:off x="9299575" y="5661138"/>
            <a:ext cx="1800000" cy="90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101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85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2" orient="horz" pos="4133">
          <p15:clr>
            <a:srgbClr val="FBAE40"/>
          </p15:clr>
        </p15:guide>
        <p15:guide id="13" pos="5382">
          <p15:clr>
            <a:srgbClr val="FBAE40"/>
          </p15:clr>
        </p15:guide>
        <p15:guide id="14" pos="746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284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DD4C0D2-10AF-4C04-B286-F0A78930337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1B69BD-7D5E-0F33-3AA4-35A1FB4D54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06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it Grafi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9AB50A7-6D35-8AE8-82AA-4473662FC4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2" y="374214"/>
            <a:ext cx="2808000" cy="313057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56DFB73-932F-F00F-5C9B-46E7CB5DE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4848906"/>
            <a:ext cx="6300000" cy="16920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E1F60B-AB84-B8C0-78FD-0AC04934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881188"/>
            <a:ext cx="6300000" cy="144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F6E72D-E2CD-2B17-1692-0088D3E8D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429000"/>
            <a:ext cx="6300000" cy="972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BBFB484B-BF8E-D0CE-E5B0-DAEC5F81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6800" y="0"/>
            <a:ext cx="49752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5250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1185">
          <p15:clr>
            <a:srgbClr val="FBAE40"/>
          </p15:clr>
        </p15:guide>
        <p15:guide id="7" pos="279">
          <p15:clr>
            <a:srgbClr val="FBAE40"/>
          </p15:clr>
        </p15:guide>
        <p15:guide id="8" orient="horz" pos="2092">
          <p15:clr>
            <a:srgbClr val="FBAE40"/>
          </p15:clr>
        </p15:guide>
        <p15:guide id="9" orient="horz" pos="2772">
          <p15:clr>
            <a:srgbClr val="FBAE40"/>
          </p15:clr>
        </p15:guide>
        <p15:guide id="10" orient="horz" pos="3045">
          <p15:clr>
            <a:srgbClr val="FBAE40"/>
          </p15:clr>
        </p15:guide>
        <p15:guide id="11" orient="horz" pos="4133">
          <p15:clr>
            <a:srgbClr val="FBAE40"/>
          </p15:clr>
        </p15:guide>
        <p15:guide id="12" pos="424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9679785-523F-4F20-BFC9-A946E757E3E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C8908A9-0F9F-ADE1-721F-DE9D5B086B9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155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4DEA-4B2C-4EE0-8919-67A68A157C1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61F5AD-D16A-9054-3F9E-7557F7F4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94" b="9397"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5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A9321BD-1CCC-434D-890C-D0061900D31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8AF623-594D-7EA5-A405-8FC98AB7A9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5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D8C50-C58F-484B-8966-ACB6AF5CE6B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2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D207D-C847-4C64-92A9-5CF05EBCD3E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59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2012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1986AF8F-E67E-415D-AA37-8B714560DF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7FE1C6C9-F1BB-1FEC-A71A-7BC8342707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FBAD93-250B-598A-7686-84F8A0BA2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3185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43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4362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Grafik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7E1EDD9-4925-1F24-10E5-D3A9F49FA0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79987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838" y="368300"/>
            <a:ext cx="64800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4CCF01A1-FEAB-4922-ADD0-77EFE5643A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98D399DE-B716-1EC9-0CEA-9D72833AB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03838" y="1881188"/>
            <a:ext cx="6481762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6624FC-09FC-E0E9-E23A-218074FE1E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4597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>
          <p15:clr>
            <a:srgbClr val="FBAE40"/>
          </p15:clr>
        </p15:guide>
        <p15:guide id="5" orient="horz" pos="1185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232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CFF5-F131-4D60-9EA5-635C7886BE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48C92948-6704-93C1-2A4D-949D9BBEF96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7973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71BEB16E-05BC-4362-A923-3BF469A36AF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1DE7A30A-44AD-A30B-7DB6-30E65FFDC77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B392940-B451-7E9F-FF47-ED1CBBDBA53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9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rtArt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E06DE2A6-6639-4C75-9572-96D6A2DE63F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SmartArt-Platzhalter 4">
            <a:extLst>
              <a:ext uri="{FF2B5EF4-FFF2-40B4-BE49-F238E27FC236}">
                <a16:creationId xmlns:a16="http://schemas.microsoft.com/office/drawing/2014/main" id="{857443B4-450E-4531-16B0-F56D501177E6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Klicken Sie auf das Symbol, um die SmartArt-Grafik hinzuzufügen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C1353AC-C8AE-7600-6F14-CEA95CBAAD8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8299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25495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CA7B009-98CE-F711-86B1-0FBDC39FD4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 tIns="108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C5D886-BEDB-F794-1053-4800796692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AD7044-2BF1-47D3-8018-8F18F177AA5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0F990C4-CBF5-0376-2996-1B2BCF25FB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42E7B60-4F6C-73D4-B08F-AF65BC4EE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234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A10B-2912-4025-B1AC-A1EC8AD1E94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5400000" cy="431958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90935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C597-4FE3-4644-BF4D-CB95713CE26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069BC955-65F2-1CC2-C1EC-8AC25932A07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83337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0374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C3A1B1-9EA2-2B08-7CEF-4A5BB300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9282" y="6462000"/>
            <a:ext cx="1440000" cy="180000"/>
          </a:xfrm>
        </p:spPr>
        <p:txBody>
          <a:bodyPr/>
          <a:lstStyle/>
          <a:p>
            <a:fld id="{F31A27B5-0275-44AB-A580-74FFCB44744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84E4AC8-CB06-E431-2C93-932B8B71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BA090DC4-B5CE-1475-95F0-060F40615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9AD401-DF83-711D-59BE-83060759E4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365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AF31-9C4A-46EC-9CAD-9FCEF4B0C3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iagrammplatzhalter 4">
            <a:extLst>
              <a:ext uri="{FF2B5EF4-FFF2-40B4-BE49-F238E27FC236}">
                <a16:creationId xmlns:a16="http://schemas.microsoft.com/office/drawing/2014/main" id="{9825D48E-9B5A-7324-51C8-CCE3F77DFF7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42913" y="1881189"/>
            <a:ext cx="5400675" cy="4319586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6" name="Tabellenplatzhalter 5">
            <a:extLst>
              <a:ext uri="{FF2B5EF4-FFF2-40B4-BE49-F238E27FC236}">
                <a16:creationId xmlns:a16="http://schemas.microsoft.com/office/drawing/2014/main" id="{B878F67D-8A5E-8719-9EAD-817E3BD5D58A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383338" y="1881188"/>
            <a:ext cx="5400675" cy="4319587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7155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1071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k -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B29243D-F0F4-C387-9878-4F6B9CCCA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AE0-0596-44B9-9948-91CAF9C319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Wortmarke">
            <a:extLst>
              <a:ext uri="{FF2B5EF4-FFF2-40B4-BE49-F238E27FC236}">
                <a16:creationId xmlns:a16="http://schemas.microsoft.com/office/drawing/2014/main" id="{7C06B58E-8151-74FB-9F85-B78E89241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3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ADC51BD-7435-2059-EE97-80FAC770A6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51200" y="1881187"/>
            <a:ext cx="8940800" cy="4976813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E9F0-7354-4816-8D47-400DF49E7EC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9"/>
            <a:ext cx="2520000" cy="4319586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2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2pPr>
            <a:lvl3pPr marL="68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3pPr>
            <a:lvl4pPr marL="104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4pPr>
            <a:lvl5pPr marL="1404000" indent="0">
              <a:lnSpc>
                <a:spcPts val="20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9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185">
          <p15:clr>
            <a:srgbClr val="FBAE40"/>
          </p15:clr>
        </p15:guide>
        <p15:guide id="5" pos="7423">
          <p15:clr>
            <a:srgbClr val="FBAE40"/>
          </p15:clr>
        </p15:guide>
        <p15:guide id="6" pos="279">
          <p15:clr>
            <a:srgbClr val="FBAE40"/>
          </p15:clr>
        </p15:guide>
        <p15:guide id="7" orient="horz" pos="1071">
          <p15:clr>
            <a:srgbClr val="FBAE40"/>
          </p15:clr>
        </p15:guide>
        <p15:guide id="8" orient="horz" pos="232">
          <p15:clr>
            <a:srgbClr val="FBAE40"/>
          </p15:clr>
        </p15:guide>
        <p15:guide id="9" orient="horz" pos="390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2BF7-DB1F-4BB0-B44D-13B9242C83A6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8"/>
            <a:ext cx="5581650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A9900D-FD67-D411-B884-7BCDDCC476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7437" y="1881187"/>
            <a:ext cx="5616575" cy="360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81E82B0-867C-907D-ADD7-43B470EE8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5589588"/>
            <a:ext cx="5581649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7438" y="5589588"/>
            <a:ext cx="5616575" cy="61118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142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5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795">
          <p15:clr>
            <a:srgbClr val="FBAE40"/>
          </p15:clr>
        </p15:guide>
        <p15:guide id="6" orient="horz" pos="3453">
          <p15:clr>
            <a:srgbClr val="FBAE40"/>
          </p15:clr>
        </p15:guide>
        <p15:guide id="7" orient="horz" pos="3521">
          <p15:clr>
            <a:srgbClr val="FBAE40"/>
          </p15:clr>
        </p15:guide>
        <p15:guide id="8" pos="279">
          <p15:clr>
            <a:srgbClr val="FBAE40"/>
          </p15:clr>
        </p15:guide>
        <p15:guide id="9" pos="7423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232">
          <p15:clr>
            <a:srgbClr val="FBAE40"/>
          </p15:clr>
        </p15:guide>
        <p15:guide id="12" orient="horz" pos="39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Grafiken und eine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83AAA-4752-4743-8646-0EA72219444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7C15097B-8F8C-825A-0A9F-94BB153CF1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81187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12D0081E-DB70-D166-1EEC-CFE0F328F2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76013" y="4149725"/>
            <a:ext cx="3708000" cy="215899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324000" indent="0">
              <a:lnSpc>
                <a:spcPct val="100000"/>
              </a:lnSpc>
              <a:spcBef>
                <a:spcPts val="0"/>
              </a:spcBef>
              <a:buNone/>
              <a:defRPr sz="1500"/>
            </a:lvl2pPr>
            <a:lvl3pPr marL="684000" indent="0">
              <a:lnSpc>
                <a:spcPct val="100000"/>
              </a:lnSpc>
              <a:spcBef>
                <a:spcPts val="0"/>
              </a:spcBef>
              <a:buNone/>
              <a:defRPr sz="1500"/>
            </a:lvl3pPr>
            <a:lvl4pPr marL="1044000" indent="0">
              <a:lnSpc>
                <a:spcPct val="100000"/>
              </a:lnSpc>
              <a:spcBef>
                <a:spcPts val="0"/>
              </a:spcBef>
              <a:buNone/>
              <a:defRPr sz="1500"/>
            </a:lvl4pPr>
            <a:lvl5pPr marL="1404000" indent="0">
              <a:lnSpc>
                <a:spcPct val="100000"/>
              </a:lnSpc>
              <a:spcBef>
                <a:spcPts val="0"/>
              </a:spcBef>
              <a:buNone/>
              <a:defRPr sz="15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8F4D54-8DB0-9635-10BB-D040C57C4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17DC33-DBAA-AA58-9585-7330EACA09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926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D533C014-ECD9-15AE-BCAD-D2EB683909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3" y="1881188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89D8A52B-DEC8-0A30-7A38-0F17A75EE1E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59263" y="4148725"/>
            <a:ext cx="3708400" cy="216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746098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19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2615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orient="horz" pos="2546">
          <p15:clr>
            <a:srgbClr val="FBAE40"/>
          </p15:clr>
        </p15:guide>
        <p15:guide id="9" orient="horz" pos="2614">
          <p15:clr>
            <a:srgbClr val="FBAE40"/>
          </p15:clr>
        </p15:guide>
        <p15:guide id="10" pos="2683">
          <p15:clr>
            <a:srgbClr val="FBAE40"/>
          </p15:clr>
        </p15:guide>
        <p15:guide id="11" pos="5087">
          <p15:clr>
            <a:srgbClr val="FBAE40"/>
          </p15:clr>
        </p15:guide>
        <p15:guide id="12" pos="279">
          <p15:clr>
            <a:srgbClr val="FBAE40"/>
          </p15:clr>
        </p15:guide>
        <p15:guide id="13" pos="7423">
          <p15:clr>
            <a:srgbClr val="FBAE40"/>
          </p15:clr>
        </p15:guide>
        <p15:guide id="14" orient="horz" pos="232">
          <p15:clr>
            <a:srgbClr val="FBAE40"/>
          </p15:clr>
        </p15:guide>
        <p15:guide id="15" orient="horz" pos="107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7AD51-B1F9-43F3-91A6-A2FA47247CE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8946862-EB57-BF1F-4116-DA29E1D2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273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F8B47-AB4B-D5CF-9E17-FEC86D3D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8551D-FF55-44D5-B2E9-4D0E7667B464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B541BBE-4DA8-F563-0B31-0687A0BBA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C646BD-B5B7-07D4-6124-846ED934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9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22DFAC7-A0DA-57B4-1A4E-570797EC7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1881188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6A693DD3-DFBA-AF7E-DE27-B3BD7C50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2913" y="6232752"/>
            <a:ext cx="1134903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C4364C52-98A1-B1BF-95F1-E63754CB0E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81189"/>
            <a:ext cx="11341099" cy="4356099"/>
          </a:xfrm>
        </p:spPr>
        <p:txBody>
          <a:bodyPr tIns="108000" numCol="2" spcCol="360000"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67D647F-760D-E88D-6E86-3140EBEF31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2E4AF5-858C-40FF-83DA-BC8C348FE72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A0A208F-1E3F-CC49-A888-405ECD950C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0D328FC0-2742-3A64-B229-0E5FB254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90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232">
          <p15:clr>
            <a:srgbClr val="FBAE40"/>
          </p15:clr>
        </p15:guide>
        <p15:guide id="7" orient="horz" pos="3929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ss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C016B-CBE9-B1E9-25DB-1AD41666F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D6E23B1-88A0-B39B-7F81-21D83D7B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44A3F8-9C14-4271-A677-113F4925583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07299F2-2C01-EE77-79E2-17A5852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260B29-097F-47E0-6EBA-206D14553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3429000"/>
            <a:ext cx="5581650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BFCEBEB3-9CF9-38E2-5212-791077F418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7438" y="3429000"/>
            <a:ext cx="5616575" cy="27717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1pPr>
            <a:lvl2pPr marL="32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2pPr>
            <a:lvl3pPr marL="68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3pPr>
            <a:lvl4pPr marL="104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4pPr>
            <a:lvl5pPr marL="1404000" indent="0">
              <a:lnSpc>
                <a:spcPct val="100000"/>
              </a:lnSpc>
              <a:spcBef>
                <a:spcPts val="1000"/>
              </a:spcBef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7DB692-13C0-CFC2-278D-7C6CF65B9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pos="3795">
          <p15:clr>
            <a:srgbClr val="FBAE40"/>
          </p15:clr>
        </p15:guide>
        <p15:guide id="6" pos="3885">
          <p15:clr>
            <a:srgbClr val="FBAE40"/>
          </p15:clr>
        </p15:guide>
        <p15:guide id="7" orient="horz" pos="2160">
          <p15:clr>
            <a:srgbClr val="FBAE40"/>
          </p15:clr>
        </p15:guide>
        <p15:guide id="8" orient="horz" pos="390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-Trenner">
    <p:bg bwMode="ltGray"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3F0E-4D48-B8EA-224A-465A8DFA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1882800"/>
            <a:ext cx="11340000" cy="1440000"/>
          </a:xfrm>
        </p:spPr>
        <p:txBody>
          <a:bodyPr anchor="t" anchorCtr="0"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160AD8-DE9A-9AAD-4D0F-7EA0D507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3430800"/>
            <a:ext cx="11340000" cy="97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AACC7D-9991-7ED0-3156-F9665062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B317AA-DEF4-4343-8697-775A8C31A60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7C3C8C-FBE5-D668-6000-A0936F26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87C94C-59AE-DD77-EDD5-E2040DC3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09FC36-5544-4C14-3CA5-A97D3A1AE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68299"/>
            <a:ext cx="6096000" cy="648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092">
          <p15:clr>
            <a:srgbClr val="FBAE40"/>
          </p15:clr>
        </p15:guide>
        <p15:guide id="6" orient="horz" pos="27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E9AD6-DE3B-834C-F6EE-7CE27BC0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2F62DA-C002-970B-9E7C-014D632FB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81188"/>
            <a:ext cx="11341099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F0522C-DB5B-BB39-529C-0B0E9D56C6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ACA74D-5BE1-4B96-AD61-3AB0A5E02E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06D9FB6-A578-0515-5026-D184C2D754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C68862-1019-B291-D2FE-96DF560C0D6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7932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85">
          <p15:clr>
            <a:srgbClr val="FBAE40"/>
          </p15:clr>
        </p15:guide>
        <p15:guide id="3" pos="279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232">
          <p15:clr>
            <a:srgbClr val="FBAE40"/>
          </p15:clr>
        </p15:guide>
        <p15:guide id="6" orient="horz" pos="1071">
          <p15:clr>
            <a:srgbClr val="FBAE40"/>
          </p15:clr>
        </p15:guide>
        <p15:guide id="7" orient="horz" pos="390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478F-B967-3139-E427-AF9BE630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8C80D60-F0DD-3ACE-3664-35CD746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38FA-CD26-45F5-B9BE-56F56CF2DDD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87699E5-391A-EBED-6876-81C679E2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4728AAD-484A-A445-FF06-D5516CC1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F61B28-96F4-956D-110E-D70D7542BB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881188"/>
            <a:ext cx="5400000" cy="4319587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92B357CC-9A14-1036-8164-DB548FF83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4013" y="1881189"/>
            <a:ext cx="5400000" cy="43195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67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pos="3681">
          <p15:clr>
            <a:srgbClr val="FBAE40"/>
          </p15:clr>
        </p15:guide>
        <p15:guide id="6" pos="279">
          <p15:clr>
            <a:srgbClr val="FBAE40"/>
          </p15:clr>
        </p15:guide>
        <p15:guide id="7" pos="7423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39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zweispaltig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4A7C4-025F-8CB7-8150-07678C96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65125"/>
            <a:ext cx="113411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97C0F3-9E07-288D-D732-8748F4B62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881188"/>
            <a:ext cx="54006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A95515-7113-4A8A-DBB8-3B5D0E9D3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338" y="1881188"/>
            <a:ext cx="5400975" cy="647700"/>
          </a:xfrm>
        </p:spPr>
        <p:txBody>
          <a:bodyPr anchor="t" anchorCtr="0"/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A9D2A0A-3FAF-C915-DBA8-85CB745E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EFDD-96F3-4A68-9CA0-1A4F566C611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E0BC3A5-4C44-AD2E-7EA1-764592E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16071D5-87AC-52B7-7B68-30FBE98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50BAB8F2-A7BB-5C78-DC67-56B395ED68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2528888"/>
            <a:ext cx="5400000" cy="3671886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A0034E0-4B18-95C8-1C2F-94E890904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2528888"/>
            <a:ext cx="5400000" cy="3672000"/>
          </a:xfrm>
        </p:spPr>
        <p:txBody>
          <a:bodyPr/>
          <a:lstStyle>
            <a:lvl1pPr marL="216000"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20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4" orient="horz" pos="1185">
          <p15:clr>
            <a:srgbClr val="FBAE40"/>
          </p15:clr>
        </p15:guide>
        <p15:guide id="5" orient="horz" pos="1593">
          <p15:clr>
            <a:srgbClr val="FBAE40"/>
          </p15:clr>
        </p15:guide>
        <p15:guide id="6" pos="4021">
          <p15:clr>
            <a:srgbClr val="FBAE40"/>
          </p15:clr>
        </p15:guide>
        <p15:guide id="7" pos="279">
          <p15:clr>
            <a:srgbClr val="FBAE40"/>
          </p15:clr>
        </p15:guide>
        <p15:guide id="8" pos="7423">
          <p15:clr>
            <a:srgbClr val="FBAE40"/>
          </p15:clr>
        </p15:guide>
        <p15:guide id="9" orient="horz" pos="232">
          <p15:clr>
            <a:srgbClr val="FBAE40"/>
          </p15:clr>
        </p15:guide>
        <p15:guide id="10" orient="horz" pos="1071">
          <p15:clr>
            <a:srgbClr val="FBAE40"/>
          </p15:clr>
        </p15:guide>
        <p15:guide id="11" orient="horz" pos="39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F446F6-4CC8-4F8B-9094-F59773162F9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1598D-0C2F-6323-C46E-FBFFB0C3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65125"/>
            <a:ext cx="113411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62497-1D4C-FE3C-308D-457099AF8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881189"/>
            <a:ext cx="113411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7ECBDF-2C07-74E9-E61F-821A622F3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8094" y="6462000"/>
            <a:ext cx="1440000" cy="180000"/>
          </a:xfrm>
          <a:prstGeom prst="rect">
            <a:avLst/>
          </a:prstGeom>
        </p:spPr>
        <p:txBody>
          <a:bodyPr vert="horz" lIns="3600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028E8-5213-4755-BBF3-09FA7F3726D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EE1920-5881-17C3-748A-E24A23F8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80800" y="6462000"/>
            <a:ext cx="62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360DC-D55D-89EB-E3E2-CCDE8F8A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4013" y="6462311"/>
            <a:ext cx="36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571F0E-BA57-4409-A3A5-945CC828A36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1CBBAB-EF00-7A8D-A9CB-F8B798CC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86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</p:sldLayoutIdLst>
  <p:hf hdr="0"/>
  <p:txStyles>
    <p:titleStyle>
      <a:lvl1pPr marL="0" indent="0" algn="l" defTabSz="914400" rtl="0" eaLnBrk="1" latinLnBrk="0" hangingPunct="1">
        <a:lnSpc>
          <a:spcPts val="3200"/>
        </a:lnSpc>
        <a:spcBef>
          <a:spcPct val="0"/>
        </a:spcBef>
        <a:buFont typeface="Arial" panose="020B0604020202020204" pitchFamily="34" charset="0"/>
        <a:buNone/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6000" indent="-216000" algn="l" defTabSz="914400" rtl="0" eaLnBrk="1" latinLnBrk="0" hangingPunct="1">
        <a:lnSpc>
          <a:spcPts val="28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5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90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26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62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198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6pPr>
      <a:lvl7pPr marL="2340000" indent="-2160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7pPr>
      <a:lvl8pPr marL="270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8pPr>
      <a:lvl9pPr marL="3060000" indent="-228600" algn="l" defTabSz="914400" rtl="0" eaLnBrk="1" latinLnBrk="0" hangingPunct="1">
        <a:lnSpc>
          <a:spcPts val="28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Beispiel Layout: mit Siegel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24479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D2147D-748A-4DE7-A883-710AD05E3D8F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3EAC163-C085-787B-9BDA-C4C5D34623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199344E9-8A81-2A2E-95FA-D33B2945474C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9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698118C-0038-6B36-DDE1-5EC819A4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Textfolie</a:t>
            </a:r>
            <a:br>
              <a:rPr lang="pt-BR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Text mit Grafik 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0EC2A4-E203-CA04-95BE-3BA894AA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8E82-BC8A-4FE0-896F-C1366BD8D87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30A4A8-1F2C-97D1-5120-E2E18970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558E2-7A8E-C475-109A-D26B5DB113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pt-BR" b="1" dirty="0"/>
              <a:t>Duis autem vel eum</a:t>
            </a:r>
            <a:endParaRPr lang="de-DE" b="1" dirty="0"/>
          </a:p>
          <a:p>
            <a:pPr marL="0" indent="0">
              <a:buNone/>
            </a:pPr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pt-BR" dirty="0"/>
              <a:t>Lorem ipsum dolor</a:t>
            </a:r>
          </a:p>
          <a:p>
            <a:pPr lvl="1"/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2"/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pPr lvl="3"/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pt-BR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AF11B-8E88-27EC-EE96-A70307B99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F41C08F9-7DCF-51A9-5FDB-A459C72D1E8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9988" cy="6858000"/>
          </a:xfrm>
        </p:spPr>
      </p:pic>
    </p:spTree>
    <p:extLst>
      <p:ext uri="{BB962C8B-B14F-4D97-AF65-F5344CB8AC3E}">
        <p14:creationId xmlns:p14="http://schemas.microsoft.com/office/powerpoint/2010/main" val="1549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141D2-74D4-0A06-9900-DBD7E320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B5A776-DCDF-0456-CE12-D92A2C62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35E7-E4A1-4436-9BFA-D441AF7BE5B1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0AC01A-2C28-8AFB-E052-0FE7EA67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12</a:t>
            </a:fld>
            <a:endParaRPr lang="de-DE" dirty="0"/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4ED9DB8F-E495-45B3-3E84-B868CAB1F7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811881986"/>
              </p:ext>
            </p:extLst>
          </p:nvPr>
        </p:nvGraphicFramePr>
        <p:xfrm>
          <a:off x="442913" y="1881188"/>
          <a:ext cx="11341099" cy="4319587"/>
        </p:xfrm>
        <a:graphic>
          <a:graphicData uri="http://schemas.openxmlformats.org/drawingml/2006/table">
            <a:tbl>
              <a:tblPr firstRow="1" bandRow="1" bandCol="1">
                <a:noFill/>
                <a:tableStyleId>{5C22544A-7EE6-4342-B048-85BDC9FD1C3A}</a:tableStyleId>
              </a:tblPr>
              <a:tblGrid>
                <a:gridCol w="2465206">
                  <a:extLst>
                    <a:ext uri="{9D8B030D-6E8A-4147-A177-3AD203B41FA5}">
                      <a16:colId xmlns:a16="http://schemas.microsoft.com/office/drawing/2014/main" val="884090928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1389087544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3524624631"/>
                    </a:ext>
                  </a:extLst>
                </a:gridCol>
                <a:gridCol w="2958631">
                  <a:extLst>
                    <a:ext uri="{9D8B030D-6E8A-4147-A177-3AD203B41FA5}">
                      <a16:colId xmlns:a16="http://schemas.microsoft.com/office/drawing/2014/main" val="2942727049"/>
                    </a:ext>
                  </a:extLst>
                </a:gridCol>
              </a:tblGrid>
              <a:tr h="664747">
                <a:tc>
                  <a:txBody>
                    <a:bodyPr/>
                    <a:lstStyle/>
                    <a:p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6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 err="1"/>
                        <a:t>Ut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wisi</a:t>
                      </a:r>
                      <a:endParaRPr lang="de-DE" sz="16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Minim </a:t>
                      </a:r>
                      <a:r>
                        <a:rPr lang="de-DE" sz="1600" b="1" dirty="0" err="1"/>
                        <a:t>veniam</a:t>
                      </a:r>
                      <a:endParaRPr lang="de-DE" sz="16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41089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 minim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veniam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15397"/>
                  </a:ext>
                </a:extLst>
              </a:tr>
              <a:tr h="1044603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  <a:p>
                      <a:endParaRPr lang="de-DE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commodi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Molestie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vel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illum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dolore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nulla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vero eros)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19970"/>
                  </a:ext>
                </a:extLst>
              </a:tr>
              <a:tr h="620627">
                <a:tc rowSpan="2"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duis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dolore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feugait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facilisi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26792"/>
                  </a:ext>
                </a:extLst>
              </a:tr>
              <a:tr h="74835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aliquip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commodo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consequat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79614"/>
                  </a:ext>
                </a:extLst>
              </a:tr>
              <a:tr h="620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placerat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possim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</a:t>
                      </a:r>
                      <a:endParaRPr lang="de-DE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00283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85BC3C-E454-C823-EF2F-93B5CEBE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767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37100-A368-97B3-8DAA-F887B174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75C4BD-4C5A-D58E-0201-5A2837D4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A2645-D626-4FB9-92F1-B123F8FF499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50FEE8-363D-02D1-90DC-43362EFA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13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8D839461-DB81-2E61-CB0A-F0746CD2FA6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43552848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(sed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eiusmod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Odio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dignissim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23AE6B-F63C-ED03-9250-586AE9841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42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4284EF-7F33-0714-1B7D-C9F677E7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4A57F4-F253-B8F8-C2F8-6152F605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C5F1-F8A2-4B94-B0C9-FAD597E5988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517641-6D7F-CA5C-7207-CB8333AEC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">
            <a:extLst>
              <a:ext uri="{FF2B5EF4-FFF2-40B4-BE49-F238E27FC236}">
                <a16:creationId xmlns:a16="http://schemas.microsoft.com/office/drawing/2014/main" id="{21EB8DA5-F00D-FE62-3A77-26FE7ADF97F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60396907"/>
              </p:ext>
            </p:extLst>
          </p:nvPr>
        </p:nvGraphicFramePr>
        <p:xfrm>
          <a:off x="442913" y="1881188"/>
          <a:ext cx="11341101" cy="4319585"/>
        </p:xfrm>
        <a:graphic>
          <a:graphicData uri="http://schemas.openxmlformats.org/drawingml/2006/table">
            <a:tbl>
              <a:tblPr firstRow="1"/>
              <a:tblGrid>
                <a:gridCol w="378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0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917"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Duis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autem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lang="de-DE" sz="1800" b="1" dirty="0" err="1"/>
                        <a:t>Ut</a:t>
                      </a:r>
                      <a:r>
                        <a:rPr lang="de-DE" sz="1800" b="1" dirty="0"/>
                        <a:t> </a:t>
                      </a:r>
                      <a:r>
                        <a:rPr lang="de-DE" sz="1800" b="1" dirty="0" err="1"/>
                        <a:t>wisi</a:t>
                      </a:r>
                      <a:endParaRPr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94" marR="81994" marT="81994" marB="81994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A89075-351B-628C-15F7-D02634C6E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120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69647-CB96-64A5-CD8D-6E45E972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13FB0B-3A2D-C230-860B-5C94EE86E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A54-A484-44C1-8B80-165834BEC78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534DC-D19E-50F0-C353-1A552300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7" name="Studierendenzahlen nach Fachbereichen (Köpfe)-1">
            <a:extLst>
              <a:ext uri="{FF2B5EF4-FFF2-40B4-BE49-F238E27FC236}">
                <a16:creationId xmlns:a16="http://schemas.microsoft.com/office/drawing/2014/main" id="{145A394E-F618-99B2-CD1D-97ED8CB7CB3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281755340"/>
              </p:ext>
            </p:extLst>
          </p:nvPr>
        </p:nvGraphicFramePr>
        <p:xfrm>
          <a:off x="442913" y="1881188"/>
          <a:ext cx="11341100" cy="4319584"/>
        </p:xfrm>
        <a:graphic>
          <a:graphicData uri="http://schemas.openxmlformats.org/drawingml/2006/table">
            <a:tbl>
              <a:tblPr firstRow="1"/>
              <a:tblGrid>
                <a:gridCol w="424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952">
                <a:tc gridSpan="5"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Lorem ipsum dolor sit amet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6779" marR="96779" marT="48390" marB="4839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0FA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2020/21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2021/22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2022/23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2023/24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/>
                      </a:pP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3561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3576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3620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3812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579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1387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1449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1485</a:t>
                      </a:r>
                    </a:p>
                  </a:txBody>
                  <a:tcPr marL="44369" marR="44369" marT="44369" marB="4436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278C09B-1349-F5D0-E580-F30B31BE0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49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CA0A7C-8440-AF9A-10DD-8BC3A0F98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1DE3A2-E2EF-E67A-3F7E-B3D372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A32C-B6E1-4865-B58B-C26B6A768DC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9E91A4-DE19-DA62-621B-F5145D042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F0D254-6480-10BE-0818-0FE610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2F2D2C-951D-BF85-459E-1E5ACF80BD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8" name="Tabellenüberschrift">
            <a:extLst>
              <a:ext uri="{FF2B5EF4-FFF2-40B4-BE49-F238E27FC236}">
                <a16:creationId xmlns:a16="http://schemas.microsoft.com/office/drawing/2014/main" id="{A4331386-3205-6125-1886-E646DBC4604B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4205748762"/>
              </p:ext>
            </p:extLst>
          </p:nvPr>
        </p:nvGraphicFramePr>
        <p:xfrm>
          <a:off x="6383338" y="1881188"/>
          <a:ext cx="5400676" cy="4319587"/>
        </p:xfrm>
        <a:graphic>
          <a:graphicData uri="http://schemas.openxmlformats.org/drawingml/2006/table">
            <a:tbl>
              <a:tblPr firstRow="1" lastRow="1" bandRow="1"/>
              <a:tblGrid>
                <a:gridCol w="270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652">
                <a:tc gridSpan="2">
                  <a:txBody>
                    <a:bodyPr/>
                    <a:lstStyle/>
                    <a:p>
                      <a:pPr algn="l" defTabSz="825500"/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Lorem</a:t>
                      </a:r>
                      <a:r>
                        <a:rPr lang="de-DE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8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ipsum</a:t>
                      </a:r>
                      <a:endParaRPr lang="de-DE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75458" marR="75458" marT="37729" marB="37729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Duis </a:t>
                      </a:r>
                      <a:r>
                        <a:rPr lang="de-DE" sz="1400" b="1" dirty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autem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b="1" dirty="0" err="1"/>
                        <a:t>Ut</a:t>
                      </a:r>
                      <a:r>
                        <a:rPr lang="de-DE" sz="1400" b="1" dirty="0"/>
                        <a:t> </a:t>
                      </a:r>
                      <a:r>
                        <a:rPr lang="de-DE" sz="1400" b="1" dirty="0" err="1"/>
                        <a:t>wisi</a:t>
                      </a:r>
                      <a:endParaRPr sz="1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Consectetur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adipisici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Labore</a:t>
                      </a: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Laboris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nisi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aliquid ex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787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Exercitation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lang="de-DE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21" marR="41921" marT="41921" marB="41921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Säulen- und Balkendiagramm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03A2-4F9D-421D-8426-DB46E1F86D8D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17</a:t>
            </a:fld>
            <a:endParaRPr lang="de-DE" dirty="0"/>
          </a:p>
        </p:txBody>
      </p:sp>
      <p:graphicFrame>
        <p:nvGraphicFramePr>
          <p:cNvPr id="11" name="Diagrammplatzhalter 10" descr="Säulendiagramm 2">
            <a:extLst>
              <a:ext uri="{FF2B5EF4-FFF2-40B4-BE49-F238E27FC236}">
                <a16:creationId xmlns:a16="http://schemas.microsoft.com/office/drawing/2014/main" id="{E6351CE4-C1A4-6838-3828-8E1AE90166E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62298145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mplatzhalter 9" descr="Säulendiagramm 1">
            <a:extLst>
              <a:ext uri="{FF2B5EF4-FFF2-40B4-BE49-F238E27FC236}">
                <a16:creationId xmlns:a16="http://schemas.microsoft.com/office/drawing/2014/main" id="{F3CF08CC-C581-49EC-9E8F-ECA30485D3A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735814577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193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FDAA1-4325-386F-F963-EEADB611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Diagrammfolie</a:t>
            </a:r>
            <a:br>
              <a:rPr lang="de-DE" dirty="0"/>
            </a:br>
            <a:r>
              <a:rPr lang="pt-BR" dirty="0">
                <a:solidFill>
                  <a:srgbClr val="000000"/>
                </a:solidFill>
              </a:rPr>
              <a:t>Beispiel Layout: Linien- und Kreisdiagramm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D04AB0-8CBB-2DF7-ACA2-A0E6B02A1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CF7C-175F-4016-8E8D-DF9037F9291B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924D8C-0555-212E-8CAF-8D7AA7491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B14D60-B07C-C013-18D8-92822D32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18</a:t>
            </a:fld>
            <a:endParaRPr lang="de-DE" dirty="0"/>
          </a:p>
        </p:txBody>
      </p:sp>
      <p:graphicFrame>
        <p:nvGraphicFramePr>
          <p:cNvPr id="14" name="Personal des öffentlichen Dienstes  in Deutschland im kommunalen  Bereich nach Aufgabenbereich 2016" descr="Kreisdiagramm">
            <a:extLst>
              <a:ext uri="{FF2B5EF4-FFF2-40B4-BE49-F238E27FC236}">
                <a16:creationId xmlns:a16="http://schemas.microsoft.com/office/drawing/2014/main" id="{F3C227FB-4A93-67F0-B3C0-D8D9E9E1662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517290762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platzhalter 7" descr="Liniendiagramm">
            <a:extLst>
              <a:ext uri="{FF2B5EF4-FFF2-40B4-BE49-F238E27FC236}">
                <a16:creationId xmlns:a16="http://schemas.microsoft.com/office/drawing/2014/main" id="{747768FC-65A3-16E8-9727-E2D7D60D315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10969602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0994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BE976-0F96-4496-8419-34C13FB0F8C0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11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D958E4CA-464F-7290-5571-AC9C36FA75DE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85030627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12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844A12-37C0-01DB-E2ED-9D80D4E44D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F616A0-0EB1-866B-44F0-86C79E9B3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weiteren Logos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8B4CA8-8481-48F9-6880-771B11B51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01462C-E143-4858-A011-98FAEF2A0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03" y="698411"/>
            <a:ext cx="2008636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78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BB38-CD33-606A-64DA-0EDAD2CF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Text und Säulendiagramm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042E42-DFE0-1F7F-CC73-BF0C1355E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BAFA-910B-4530-AFF5-FEA8CD444C2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F9ECE2-7AD1-943A-9C49-3FF5C9AC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BF60B0-60F4-FBE8-2644-0BFFA433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10737FC-B493-D01C-34DD-2C1B0F589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graphicFrame>
        <p:nvGraphicFramePr>
          <p:cNvPr id="9" name="Personal des öffentlichen Dienstes  in Deutschland im kommunalen  Bereich nach Aufgabenbereich 2016" descr="Balkendiagramm: Personal des öffentlichen Dienstes">
            <a:extLst>
              <a:ext uri="{FF2B5EF4-FFF2-40B4-BE49-F238E27FC236}">
                <a16:creationId xmlns:a16="http://schemas.microsoft.com/office/drawing/2014/main" id="{61F24632-E5AC-C80E-FF73-5414B3BE926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87573748"/>
              </p:ext>
            </p:extLst>
          </p:nvPr>
        </p:nvGraphicFramePr>
        <p:xfrm>
          <a:off x="6383338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0B20-92F3-40AC-996C-5E2E83ED6B44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666785D-3C0F-CCC2-1EEE-E0B1FF78B1F0}"/>
              </a:ext>
            </a:extLst>
          </p:cNvPr>
          <p:cNvSpPr/>
          <p:nvPr/>
        </p:nvSpPr>
        <p:spPr>
          <a:xfrm>
            <a:off x="446400" y="504173"/>
            <a:ext cx="5633933" cy="2924828"/>
          </a:xfrm>
          <a:prstGeom prst="rect">
            <a:avLst/>
          </a:prstGeom>
          <a:solidFill>
            <a:srgbClr val="334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platzhalter 37">
            <a:extLst>
              <a:ext uri="{FF2B5EF4-FFF2-40B4-BE49-F238E27FC236}">
                <a16:creationId xmlns:a16="http://schemas.microsoft.com/office/drawing/2014/main" id="{895F54C2-922D-3999-7BA5-19B1DA7330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C9C-FE35-4710-A5E2-5814049143A7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4472442-F9D8-0B9B-FC75-3EA94297D00C}"/>
              </a:ext>
            </a:extLst>
          </p:cNvPr>
          <p:cNvSpPr/>
          <p:nvPr/>
        </p:nvSpPr>
        <p:spPr>
          <a:xfrm>
            <a:off x="462820" y="4826824"/>
            <a:ext cx="2788380" cy="1393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022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6A46-4BAB-44E6-92FE-2090ED0F36D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D40421-3A52-3EB6-E690-DF8DC9D8E822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Ut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wisi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enim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 minim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veniam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nostrud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58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2A892981-8276-3882-E56C-606E139FAD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E2A-4777-4875-8339-222F53C9979C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9414376-2C19-81B1-6829-725D83E39EA3}"/>
              </a:ext>
            </a:extLst>
          </p:cNvPr>
          <p:cNvSpPr/>
          <p:nvPr/>
        </p:nvSpPr>
        <p:spPr>
          <a:xfrm>
            <a:off x="4701787" y="4041156"/>
            <a:ext cx="2788381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FC371C-7A60-D19C-E2A4-B52237F6016A}"/>
              </a:ext>
            </a:extLst>
          </p:cNvPr>
          <p:cNvSpPr/>
          <p:nvPr/>
        </p:nvSpPr>
        <p:spPr>
          <a:xfrm>
            <a:off x="8734722" y="4041156"/>
            <a:ext cx="2788381" cy="213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Wortmarke">
            <a:extLst>
              <a:ext uri="{FF2B5EF4-FFF2-40B4-BE49-F238E27FC236}">
                <a16:creationId xmlns:a16="http://schemas.microsoft.com/office/drawing/2014/main" id="{43031427-EAF3-9520-BD21-9FDD21BE7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1BD7EB6-3354-9F58-56DF-3B2322083331}"/>
              </a:ext>
            </a:extLst>
          </p:cNvPr>
          <p:cNvSpPr/>
          <p:nvPr/>
        </p:nvSpPr>
        <p:spPr>
          <a:xfrm>
            <a:off x="462819" y="4041156"/>
            <a:ext cx="2788381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400"/>
              </a:lnSpc>
            </a:pPr>
            <a:r>
              <a:rPr lang="da-DK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 autem vel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5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957D034-3D35-7977-0464-BCF8456000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65F7F5-F89E-3B4B-6787-00FEB70B7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A2F-F83C-4356-9B79-F0F72A813A4D}" type="datetime4">
              <a:rPr lang="de-DE" smtClean="0"/>
              <a:t>6. August 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E43476-9266-E1DA-210F-72B070CA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D950F9-9429-F275-0AF0-D237AAD3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56" name="Wortmarke">
            <a:extLst>
              <a:ext uri="{FF2B5EF4-FFF2-40B4-BE49-F238E27FC236}">
                <a16:creationId xmlns:a16="http://schemas.microsoft.com/office/drawing/2014/main" id="{5B7121B9-C075-6E8E-17DE-776FE5CC9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00" y="6493236"/>
            <a:ext cx="1692000" cy="18863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B4FBD20-5BDA-91F5-9DCA-88B9FF7D1779}"/>
              </a:ext>
            </a:extLst>
          </p:cNvPr>
          <p:cNvSpPr/>
          <p:nvPr/>
        </p:nvSpPr>
        <p:spPr>
          <a:xfrm>
            <a:off x="6111389" y="442595"/>
            <a:ext cx="5637699" cy="17127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Duis autem vel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iriure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dolor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hendrerit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vulputate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velit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molestie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consequat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45EBFE4-02AA-DF89-6EBE-6B5717F44F7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29B76A3-A2E5-45E3-C308-ABA5EEF0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Grafik mit Infobox links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FB5BDE-7BDC-AAB5-C07B-AF4A1D3F0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5AE8-E191-48FB-8C6C-8D5AB55EF39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828C-35DE-C03F-7C07-31C303EF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76C377-40EB-A9AD-4CCF-873FEAA6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1D4AD9-17F1-73EE-6D8B-B3CD67B5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Lorem ipsum</a:t>
            </a:r>
          </a:p>
          <a:p>
            <a:r>
              <a:rPr lang="en-US" dirty="0"/>
              <a:t>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  <a:endParaRPr lang="en-GB" dirty="0"/>
          </a:p>
          <a:p>
            <a:endParaRPr lang="de-DE" dirty="0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2257E8D4-DF51-D54D-A305-060788A30146}"/>
              </a:ext>
            </a:extLst>
          </p:cNvPr>
          <p:cNvSpPr/>
          <p:nvPr/>
        </p:nvSpPr>
        <p:spPr>
          <a:xfrm>
            <a:off x="2298700" y="3789453"/>
            <a:ext cx="1905000" cy="1905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sx="110000" sy="11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3449376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6">
            <a:extLst>
              <a:ext uri="{FF2B5EF4-FFF2-40B4-BE49-F238E27FC236}">
                <a16:creationId xmlns:a16="http://schemas.microsoft.com/office/drawing/2014/main" id="{F1AC15AE-AC04-D63E-46D6-684979717511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438" y="1881188"/>
            <a:ext cx="5616575" cy="360045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F60FB0-0DF3-5311-EE5D-FCEBDEBA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2 Grafiken mit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darunterliegenden Infoboxen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4E91AF-E7F1-2D35-16E1-E9D0F686D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4DD8F-7E17-4C98-962C-3E919B9C8B39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79AE1-1354-A286-A6D8-8B081BD54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66F154-AA2E-BC79-F478-A992C65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2705968-464E-C06B-FEAF-CCE5F4086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4F34C5-1D96-DBA9-9EFE-A13BF1152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90200D2-3CEB-508D-3F54-C0C0451495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minim.</a:t>
            </a:r>
          </a:p>
          <a:p>
            <a:endParaRPr lang="de-DE" dirty="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42D6B9D0-1D11-7EE8-7FE8-4A5CDA9732BD}"/>
              </a:ext>
            </a:extLst>
          </p:cNvPr>
          <p:cNvSpPr/>
          <p:nvPr/>
        </p:nvSpPr>
        <p:spPr>
          <a:xfrm>
            <a:off x="8817882" y="928688"/>
            <a:ext cx="1905000" cy="1905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254000" sx="110000" sy="110000" algn="ctr" rotWithShape="0">
              <a:schemeClr val="accent6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77501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6">
            <a:extLst>
              <a:ext uri="{FF2B5EF4-FFF2-40B4-BE49-F238E27FC236}">
                <a16:creationId xmlns:a16="http://schemas.microsoft.com/office/drawing/2014/main" id="{D7CF480A-850F-1813-2DC9-A81D6816C03D}"/>
              </a:ext>
            </a:extLst>
          </p:cNvPr>
          <p:cNvPicPr>
            <a:picLocks noGrp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613" y="1881188"/>
            <a:ext cx="3708400" cy="216058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A80E1B3-4F07-894D-0AC2-47B8A1D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Grafikfolie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5 Grafiken mit einer Infobox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010CA-C1D8-7D04-2759-92894B179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3E34-521C-4FDA-AF45-0E235A32CDF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51B608-BA41-FFEC-7FB6-75F431830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577460-1044-E0E4-B886-2B04F588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3F40F2EC-229F-2826-4813-F6BD6EBD10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CAE88-3C9D-A146-90AC-4D77ACF44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endParaRPr lang="de-DE" dirty="0"/>
          </a:p>
          <a:p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4EDD056E-F0AD-F90F-B273-618E402AF1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CD409599-AF55-8757-755F-81AAC31E8B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B9F48505-2B92-5E63-942B-404A7A9A93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7" name="Oval 6">
            <a:extLst>
              <a:ext uri="{FF2B5EF4-FFF2-40B4-BE49-F238E27FC236}">
                <a16:creationId xmlns:a16="http://schemas.microsoft.com/office/drawing/2014/main" id="{CBEC1455-06BC-912A-A1C0-BCB10B0F4F0E}"/>
              </a:ext>
            </a:extLst>
          </p:cNvPr>
          <p:cNvSpPr/>
          <p:nvPr/>
        </p:nvSpPr>
        <p:spPr>
          <a:xfrm>
            <a:off x="9697585" y="928688"/>
            <a:ext cx="1905000" cy="1905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sx="110000" sy="110000" algn="ctr" rotWithShape="0">
              <a:schemeClr val="accent4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Störer-element</a:t>
            </a:r>
          </a:p>
        </p:txBody>
      </p:sp>
    </p:spTree>
    <p:extLst>
      <p:ext uri="{BB962C8B-B14F-4D97-AF65-F5344CB8AC3E}">
        <p14:creationId xmlns:p14="http://schemas.microsoft.com/office/powerpoint/2010/main" val="6784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als SmartArt-Grafik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58E33-F8BD-41BC-95EB-EF24552A1B3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29</a:t>
            </a:fld>
            <a:endParaRPr lang="de-DE" dirty="0"/>
          </a:p>
        </p:txBody>
      </p:sp>
      <p:graphicFrame>
        <p:nvGraphicFramePr>
          <p:cNvPr id="7" name="Inhaltsplatzhalter 3" descr="Gegenüberstellung von Fächer zu Abschlüssen">
            <a:extLst>
              <a:ext uri="{FF2B5EF4-FFF2-40B4-BE49-F238E27FC236}">
                <a16:creationId xmlns:a16="http://schemas.microsoft.com/office/drawing/2014/main" id="{38F15DE3-2103-467E-A97F-9DC5A90A5C2A}"/>
              </a:ext>
            </a:extLst>
          </p:cNvPr>
          <p:cNvGraphicFramePr>
            <a:graphicFrameLocks noGrp="1"/>
          </p:cNvGraphicFramePr>
          <p:nvPr>
            <p:ph type="dgm" sz="quarter" idx="13"/>
            <p:extLst>
              <p:ext uri="{D42A27DB-BD31-4B8C-83A1-F6EECF244321}">
                <p14:modId xmlns:p14="http://schemas.microsoft.com/office/powerpoint/2010/main" val="2819349526"/>
              </p:ext>
            </p:extLst>
          </p:nvPr>
        </p:nvGraphicFramePr>
        <p:xfrm>
          <a:off x="442913" y="1881188"/>
          <a:ext cx="113411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665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354C819-6A63-080C-9095-A7AA6EF524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Z. B. Zusatzinfos (Studiengang, Semester, etc.)</a:t>
            </a:r>
          </a:p>
          <a:p>
            <a:endParaRPr lang="de-DE" dirty="0"/>
          </a:p>
          <a:p>
            <a:r>
              <a:rPr lang="de-DE" dirty="0"/>
              <a:t>Einrichtung</a:t>
            </a:r>
          </a:p>
          <a:p>
            <a:r>
              <a:rPr lang="de-DE" dirty="0" err="1"/>
              <a:t>Präsentor</a:t>
            </a:r>
            <a:r>
              <a:rPr lang="de-DE" dirty="0"/>
              <a:t>/in</a:t>
            </a:r>
          </a:p>
          <a:p>
            <a:r>
              <a:rPr lang="de-DE" dirty="0"/>
              <a:t>Ort, 19. November 2022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D8F3C6-2599-8662-D0CE-522212A2A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Titelfolie</a:t>
            </a:r>
            <a:br>
              <a:rPr lang="de-DE" dirty="0"/>
            </a:br>
            <a:r>
              <a:rPr lang="de-DE" dirty="0"/>
              <a:t>Layout: mit Grafik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50F402B-6C1A-8CAB-79EC-1083C30A2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dirty="0"/>
              <a:t>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78B62E82-868B-3C5B-B76D-6FE037B986F9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775" y="0"/>
            <a:ext cx="4975225" cy="6858000"/>
          </a:xfrm>
        </p:spPr>
      </p:pic>
    </p:spTree>
    <p:extLst>
      <p:ext uri="{BB962C8B-B14F-4D97-AF65-F5344CB8AC3E}">
        <p14:creationId xmlns:p14="http://schemas.microsoft.com/office/powerpoint/2010/main" val="3868999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253D5-CD4C-8D4F-943C-9279C84F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Tabellenfolie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Tabelle aus Formen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EF0F17-306B-3A6B-9856-D5ED99C88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D1FE-972C-4B13-8E49-069758785B4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EB6260-D1F7-D6E8-8895-E8B30526F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B95256-465D-21F7-5782-763ECDA0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3" name="Gruppieren 2" descr="Gegenüberstellung von Fächer zu Abschlüssen">
            <a:extLst>
              <a:ext uri="{FF2B5EF4-FFF2-40B4-BE49-F238E27FC236}">
                <a16:creationId xmlns:a16="http://schemas.microsoft.com/office/drawing/2014/main" id="{60DBE8D2-814E-2B32-3E4F-B3D93AACEA2D}"/>
              </a:ext>
            </a:extLst>
          </p:cNvPr>
          <p:cNvGrpSpPr/>
          <p:nvPr/>
        </p:nvGrpSpPr>
        <p:grpSpPr>
          <a:xfrm>
            <a:off x="442913" y="1881883"/>
            <a:ext cx="11335813" cy="4318892"/>
            <a:chOff x="442913" y="1881883"/>
            <a:chExt cx="11335813" cy="4318892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B5B713DB-FCFE-68D6-2D30-36645865C4A5}"/>
                </a:ext>
              </a:extLst>
            </p:cNvPr>
            <p:cNvSpPr/>
            <p:nvPr/>
          </p:nvSpPr>
          <p:spPr>
            <a:xfrm>
              <a:off x="448198" y="1881883"/>
              <a:ext cx="8640000" cy="972328"/>
            </a:xfrm>
            <a:custGeom>
              <a:avLst/>
              <a:gdLst>
                <a:gd name="connsiteX0" fmla="*/ 0 w 8248540"/>
                <a:gd name="connsiteY0" fmla="*/ 0 h 972328"/>
                <a:gd name="connsiteX1" fmla="*/ 8248540 w 8248540"/>
                <a:gd name="connsiteY1" fmla="*/ 0 h 972328"/>
                <a:gd name="connsiteX2" fmla="*/ 8248540 w 8248540"/>
                <a:gd name="connsiteY2" fmla="*/ 972328 h 972328"/>
                <a:gd name="connsiteX3" fmla="*/ 0 w 8248540"/>
                <a:gd name="connsiteY3" fmla="*/ 972328 h 972328"/>
                <a:gd name="connsiteX4" fmla="*/ 0 w 8248540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8540" h="972328">
                  <a:moveTo>
                    <a:pt x="0" y="0"/>
                  </a:moveTo>
                  <a:lnTo>
                    <a:pt x="8248540" y="0"/>
                  </a:lnTo>
                  <a:lnTo>
                    <a:pt x="8248540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2498E04-A4DA-0FFB-FAA6-090BCD3B9E04}"/>
                </a:ext>
              </a:extLst>
            </p:cNvPr>
            <p:cNvSpPr/>
            <p:nvPr/>
          </p:nvSpPr>
          <p:spPr>
            <a:xfrm>
              <a:off x="448198" y="2997172"/>
              <a:ext cx="5760000" cy="972328"/>
            </a:xfrm>
            <a:custGeom>
              <a:avLst/>
              <a:gdLst>
                <a:gd name="connsiteX0" fmla="*/ 0 w 5388202"/>
                <a:gd name="connsiteY0" fmla="*/ 0 h 972328"/>
                <a:gd name="connsiteX1" fmla="*/ 5388202 w 5388202"/>
                <a:gd name="connsiteY1" fmla="*/ 0 h 972328"/>
                <a:gd name="connsiteX2" fmla="*/ 5388202 w 5388202"/>
                <a:gd name="connsiteY2" fmla="*/ 972328 h 972328"/>
                <a:gd name="connsiteX3" fmla="*/ 0 w 5388202"/>
                <a:gd name="connsiteY3" fmla="*/ 972328 h 972328"/>
                <a:gd name="connsiteX4" fmla="*/ 0 w 5388202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02" h="972328">
                  <a:moveTo>
                    <a:pt x="0" y="0"/>
                  </a:moveTo>
                  <a:lnTo>
                    <a:pt x="5388202" y="0"/>
                  </a:lnTo>
                  <a:lnTo>
                    <a:pt x="5388202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endParaRPr lang="de-DE" sz="16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b="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0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b="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FA14713-DF50-8BA3-8B95-FFF0F0DFDBE7}"/>
                </a:ext>
              </a:extLst>
            </p:cNvPr>
            <p:cNvSpPr/>
            <p:nvPr/>
          </p:nvSpPr>
          <p:spPr>
            <a:xfrm>
              <a:off x="448198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Lorem</a:t>
              </a:r>
              <a:r>
                <a:rPr lang="de-DE" sz="1600" b="1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ipsum</a:t>
              </a:r>
              <a:br>
                <a:rPr lang="de-DE" sz="1600" kern="1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Exercitation</a:t>
              </a:r>
              <a:r>
                <a:rPr lang="de-DE" sz="12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dirty="0" err="1">
                  <a:solidFill>
                    <a:srgbClr val="FFFF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ullamco</a:t>
              </a:r>
              <a:endParaRPr lang="de-DE" sz="1200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7E50E4F-EB39-5318-EF60-1CC0C2116BEB}"/>
                </a:ext>
              </a:extLst>
            </p:cNvPr>
            <p:cNvSpPr/>
            <p:nvPr/>
          </p:nvSpPr>
          <p:spPr>
            <a:xfrm>
              <a:off x="442913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 err="1"/>
                <a:t>Ut</a:t>
              </a:r>
              <a:r>
                <a:rPr lang="de-DE" sz="1600" b="1" dirty="0"/>
                <a:t> </a:t>
              </a:r>
              <a:r>
                <a:rPr lang="de-DE" sz="1600" b="1" dirty="0" err="1"/>
                <a:t>wisi</a:t>
              </a:r>
              <a:endParaRPr lang="de-DE" sz="1600" b="1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BDF0EEF1-E8B4-FC38-CB52-4E4AF199EE9D}"/>
                </a:ext>
              </a:extLst>
            </p:cNvPr>
            <p:cNvSpPr/>
            <p:nvPr/>
          </p:nvSpPr>
          <p:spPr>
            <a:xfrm>
              <a:off x="3330000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Duis </a:t>
              </a:r>
              <a:r>
                <a:rPr lang="de-DE" sz="1600" b="1" dirty="0" err="1"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autem</a:t>
              </a:r>
              <a:endParaRPr lang="de-DE" sz="16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F8610384-54EC-980B-D8D0-C993A5CB02EE}"/>
                </a:ext>
              </a:extLst>
            </p:cNvPr>
            <p:cNvSpPr/>
            <p:nvPr/>
          </p:nvSpPr>
          <p:spPr>
            <a:xfrm>
              <a:off x="3329674" y="5228447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Consectetur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adipisici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elit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A6E05C6-5D12-31A7-4FC8-C084960F2FFF}"/>
                </a:ext>
              </a:extLst>
            </p:cNvPr>
            <p:cNvSpPr/>
            <p:nvPr/>
          </p:nvSpPr>
          <p:spPr>
            <a:xfrm>
              <a:off x="6210000" y="2997172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Blandit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praesent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luptatum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70A2FA1-F14C-27FF-4BBD-BD3CA52A2793}"/>
                </a:ext>
              </a:extLst>
            </p:cNvPr>
            <p:cNvSpPr/>
            <p:nvPr/>
          </p:nvSpPr>
          <p:spPr>
            <a:xfrm>
              <a:off x="6210846" y="4112461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liber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tempor</a:t>
              </a:r>
              <a:endParaRPr lang="de-DE" sz="1600" b="1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46EAD15F-7AA0-B421-8B11-12287E037382}"/>
                </a:ext>
              </a:extLst>
            </p:cNvPr>
            <p:cNvSpPr/>
            <p:nvPr/>
          </p:nvSpPr>
          <p:spPr>
            <a:xfrm>
              <a:off x="6210000" y="5227750"/>
              <a:ext cx="2880000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Hendrerit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vulputate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b="1" kern="1200" dirty="0" err="1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velit</a:t>
              </a:r>
              <a:r>
                <a:rPr lang="de-DE" sz="1600" b="1" kern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esse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200" kern="1200" dirty="0" err="1">
                  <a:solidFill>
                    <a:schemeClr val="accent1"/>
                  </a:solidFill>
                </a:rPr>
                <a:t>Exercitation</a:t>
              </a:r>
              <a:r>
                <a:rPr lang="de-DE" sz="1200" kern="1200" dirty="0">
                  <a:solidFill>
                    <a:schemeClr val="accent1"/>
                  </a:solidFill>
                </a:rPr>
                <a:t> </a:t>
              </a:r>
              <a:r>
                <a:rPr lang="de-DE" sz="1200" kern="1200" dirty="0" err="1">
                  <a:solidFill>
                    <a:schemeClr val="accent1"/>
                  </a:solidFill>
                </a:rPr>
                <a:t>ullamco</a:t>
              </a:r>
              <a:endParaRPr lang="de-DE" sz="1200" b="0" kern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C761BA2-465D-E3D3-525B-12971FE6F24D}"/>
                </a:ext>
              </a:extLst>
            </p:cNvPr>
            <p:cNvSpPr/>
            <p:nvPr/>
          </p:nvSpPr>
          <p:spPr>
            <a:xfrm>
              <a:off x="9140038" y="1881883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Quis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nostrud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exerci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tation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54496BD-69C2-613A-1A81-8E4DECBDBF62}"/>
                </a:ext>
              </a:extLst>
            </p:cNvPr>
            <p:cNvSpPr/>
            <p:nvPr/>
          </p:nvSpPr>
          <p:spPr>
            <a:xfrm>
              <a:off x="9140038" y="2997172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Suscipit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lobortis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nisl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C86A81D0-5DF4-155D-899B-A3731F43DD7E}"/>
                </a:ext>
              </a:extLst>
            </p:cNvPr>
            <p:cNvSpPr/>
            <p:nvPr/>
          </p:nvSpPr>
          <p:spPr>
            <a:xfrm>
              <a:off x="9140038" y="4112461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Perdiet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doming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</a:t>
              </a:r>
              <a:r>
                <a:rPr lang="de-DE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quod </a:t>
              </a:r>
              <a:r>
                <a:rPr lang="de-DE" sz="1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mazim</a:t>
              </a:r>
              <a:endParaRPr lang="de-DE" sz="1600" b="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0AB81BD5-EFB0-1F85-ADEF-91DDEBDA9D42}"/>
                </a:ext>
              </a:extLst>
            </p:cNvPr>
            <p:cNvSpPr/>
            <p:nvPr/>
          </p:nvSpPr>
          <p:spPr>
            <a:xfrm>
              <a:off x="9140038" y="5227750"/>
              <a:ext cx="2638688" cy="972328"/>
            </a:xfrm>
            <a:custGeom>
              <a:avLst/>
              <a:gdLst>
                <a:gd name="connsiteX0" fmla="*/ 0 w 2638688"/>
                <a:gd name="connsiteY0" fmla="*/ 0 h 972328"/>
                <a:gd name="connsiteX1" fmla="*/ 2638688 w 2638688"/>
                <a:gd name="connsiteY1" fmla="*/ 0 h 972328"/>
                <a:gd name="connsiteX2" fmla="*/ 2638688 w 2638688"/>
                <a:gd name="connsiteY2" fmla="*/ 972328 h 972328"/>
                <a:gd name="connsiteX3" fmla="*/ 0 w 2638688"/>
                <a:gd name="connsiteY3" fmla="*/ 972328 h 972328"/>
                <a:gd name="connsiteX4" fmla="*/ 0 w 2638688"/>
                <a:gd name="connsiteY4" fmla="*/ 0 h 972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8688" h="972328">
                  <a:moveTo>
                    <a:pt x="0" y="0"/>
                  </a:moveTo>
                  <a:lnTo>
                    <a:pt x="2638688" y="0"/>
                  </a:lnTo>
                  <a:lnTo>
                    <a:pt x="2638688" y="972328"/>
                  </a:lnTo>
                  <a:lnTo>
                    <a:pt x="0" y="972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Soluta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nobis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eleifend</a:t>
              </a:r>
              <a:r>
                <a:rPr lang="fr-FR" altLang="de-DE" sz="1600" kern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option </a:t>
              </a:r>
              <a:r>
                <a:rPr lang="fr-FR" altLang="de-DE" sz="1600" kern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congue</a:t>
              </a:r>
              <a:endParaRPr lang="fr-FR" altLang="de-DE" sz="1600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973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A398F-03CB-C047-6679-D8189E8F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Hybridfolie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Layout: Kreisdiagramm und Tabelle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E73A31-3A1A-2955-BF82-1A8F6A77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9E34-33A0-49E4-B16C-3FBDE0FB2322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792CA0-D914-2144-F300-A8293C9AB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3C45B3-C9AF-F3D7-FBF9-7890A3CE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31</a:t>
            </a:fld>
            <a:endParaRPr lang="de-DE" dirty="0"/>
          </a:p>
        </p:txBody>
      </p:sp>
      <p:graphicFrame>
        <p:nvGraphicFramePr>
          <p:cNvPr id="8" name="2D-Donutdiagramm" descr="Balkendiagramm: Personal nach Dienstarten">
            <a:extLst>
              <a:ext uri="{FF2B5EF4-FFF2-40B4-BE49-F238E27FC236}">
                <a16:creationId xmlns:a16="http://schemas.microsoft.com/office/drawing/2014/main" id="{70E21D8B-55D8-189A-67E2-8E2A3720B67C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64789330"/>
              </p:ext>
            </p:extLst>
          </p:nvPr>
        </p:nvGraphicFramePr>
        <p:xfrm>
          <a:off x="442913" y="1881188"/>
          <a:ext cx="54006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le">
            <a:extLst>
              <a:ext uri="{FF2B5EF4-FFF2-40B4-BE49-F238E27FC236}">
                <a16:creationId xmlns:a16="http://schemas.microsoft.com/office/drawing/2014/main" id="{A0902D6A-A9A3-5793-F2B8-60145A3346D3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669241778"/>
              </p:ext>
            </p:extLst>
          </p:nvPr>
        </p:nvGraphicFramePr>
        <p:xfrm>
          <a:off x="6383338" y="1881188"/>
          <a:ext cx="5400676" cy="4319593"/>
        </p:xfrm>
        <a:graphic>
          <a:graphicData uri="http://schemas.openxmlformats.org/drawingml/2006/table">
            <a:tbl>
              <a:tblPr firstRow="1" lastRow="1" bandRow="1"/>
              <a:tblGrid>
                <a:gridCol w="297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sz="2000"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de-DE" sz="10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</a:t>
                      </a:r>
                      <a:endParaRPr sz="1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2018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Consectetur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adipisici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elit</a:t>
                      </a:r>
                      <a:endParaRPr lang="de-DE"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4.699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4.617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4.602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</a:t>
                      </a:r>
                      <a:endParaRPr lang="de-DE" sz="1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29">
                <a:tc>
                  <a:txBody>
                    <a:bodyPr/>
                    <a:lstStyle/>
                    <a:p>
                      <a:pPr algn="l" defTabSz="914400">
                        <a:defRPr sz="1500"/>
                      </a:pP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tation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Suscipit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lobortis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Perdiet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doming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quod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mazim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1.947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1.906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Blandit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praesent</a:t>
                      </a:r>
                      <a:r>
                        <a:rPr lang="de-DE"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luptatum</a:t>
                      </a:r>
                      <a:endParaRPr sz="10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2.090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2.119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2.136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Soluta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nobis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eleifend</a:t>
                      </a:r>
                      <a:r>
                        <a:rPr lang="fr-FR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option </a:t>
                      </a:r>
                      <a:r>
                        <a:rPr lang="fr-FR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congue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1.276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vulputate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esse 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Zril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delenit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augue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nostrud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</a:t>
                      </a:r>
                      <a:r>
                        <a:rPr lang="de-DE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Incidunt</a:t>
                      </a:r>
                      <a:endParaRPr lang="de-DE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72">
                <a:tc>
                  <a:txBody>
                    <a:bodyPr/>
                    <a:lstStyle/>
                    <a:p>
                      <a:pPr algn="l" defTabSz="914400"/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Accumsan</a:t>
                      </a:r>
                      <a:r>
                        <a:rPr lang="de-DE"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000" b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iusto</a:t>
                      </a:r>
                      <a:endParaRPr lang="de-DE" sz="10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6.789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6.738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4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11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413D6-CD9A-CDBC-588B-876433D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Abschlussfolie</a:t>
            </a:r>
            <a:br>
              <a:rPr lang="de-DE" dirty="0"/>
            </a:br>
            <a:r>
              <a:rPr lang="de-DE" dirty="0"/>
              <a:t>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E92B4B8-2C53-124B-02C0-2241607B5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4F46-A0DD-416F-9C6B-35D3AB86453C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CD60A2-47CB-9B57-8BB1-A410DBB6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72D92F-76C8-D97F-E69C-D0C31F2B39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325CC49-BEC3-8882-44A9-8521B4877E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Vorname Nachname</a:t>
            </a:r>
          </a:p>
          <a:p>
            <a:r>
              <a:rPr lang="de-DE" dirty="0"/>
              <a:t>Einrichtung</a:t>
            </a:r>
          </a:p>
          <a:p>
            <a:r>
              <a:rPr lang="de-DE" dirty="0"/>
              <a:t>Telefon  +XX XXX 123456789</a:t>
            </a:r>
          </a:p>
          <a:p>
            <a:r>
              <a:rPr lang="de-DE" dirty="0"/>
              <a:t>vorname.nachname@domäne.de</a:t>
            </a:r>
          </a:p>
        </p:txBody>
      </p:sp>
    </p:spTree>
    <p:extLst>
      <p:ext uri="{BB962C8B-B14F-4D97-AF65-F5344CB8AC3E}">
        <p14:creationId xmlns:p14="http://schemas.microsoft.com/office/powerpoint/2010/main" val="7194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7DF3C-FB2C-4E5B-B622-F1D8D86A80C7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6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FB41D-A683-97AB-C9F1-E04AD01B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 und fortlaufende Agenda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C53E38-3239-B069-D1EE-C77CD7131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1"/>
                </a:solidFill>
              </a:rPr>
              <a:t>1.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2.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3.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4.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5.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6.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7.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8.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9.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10.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11. Kapitelname: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</a:t>
            </a:r>
          </a:p>
          <a:p>
            <a:r>
              <a:rPr lang="de-DE" b="1" dirty="0">
                <a:solidFill>
                  <a:schemeClr val="accent1"/>
                </a:solidFill>
              </a:rPr>
              <a:t>12. Kapitelname:</a:t>
            </a:r>
            <a:r>
              <a:rPr lang="de-DE" dirty="0"/>
              <a:t>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13. Kapitelname: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14. Kapitelname:</a:t>
            </a:r>
            <a:r>
              <a:rPr lang="de-DE" dirty="0"/>
              <a:t> Duis </a:t>
            </a:r>
            <a:r>
              <a:rPr lang="de-DE" dirty="0" err="1"/>
              <a:t>autem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eum</a:t>
            </a:r>
            <a:r>
              <a:rPr lang="de-DE" dirty="0"/>
              <a:t> </a:t>
            </a:r>
            <a:r>
              <a:rPr lang="de-DE" dirty="0" err="1"/>
              <a:t>iriure</a:t>
            </a:r>
            <a:endParaRPr lang="de-DE" dirty="0"/>
          </a:p>
          <a:p>
            <a:r>
              <a:rPr lang="de-DE" b="1" dirty="0">
                <a:solidFill>
                  <a:schemeClr val="accent1"/>
                </a:solidFill>
              </a:rPr>
              <a:t>15. Kapitelname: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wisi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</a:t>
            </a:r>
          </a:p>
          <a:p>
            <a:r>
              <a:rPr lang="de-DE" b="1" dirty="0">
                <a:solidFill>
                  <a:schemeClr val="accent1"/>
                </a:solidFill>
              </a:rPr>
              <a:t>16. Kapitelname:</a:t>
            </a:r>
            <a:r>
              <a:rPr lang="de-DE" dirty="0"/>
              <a:t> Nam </a:t>
            </a:r>
            <a:r>
              <a:rPr lang="de-DE" dirty="0" err="1"/>
              <a:t>liber</a:t>
            </a:r>
            <a:r>
              <a:rPr lang="de-DE" dirty="0"/>
              <a:t> </a:t>
            </a:r>
            <a:r>
              <a:rPr lang="de-DE" dirty="0" err="1"/>
              <a:t>tempor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224570-0403-1B14-DD7F-CBECDA237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E63CB6-0E6D-42C9-82AB-D90B0C217C85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F24E9-FBBC-46D2-68EB-9AF487CA5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9508C7-EEB5-FB9B-F47A-575D7B130E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49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B5ED6-B39B-53B6-CA96-D825C14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Kapitel-</a:t>
            </a:r>
            <a:r>
              <a:rPr lang="de-DE" dirty="0" err="1"/>
              <a:t>Trenner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Duis </a:t>
            </a:r>
            <a:r>
              <a:rPr lang="de-DE" dirty="0" err="1">
                <a:solidFill>
                  <a:srgbClr val="000000"/>
                </a:solidFill>
              </a:rPr>
              <a:t>autem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vel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eum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FCA69-AE9C-25C2-44A7-A66A1D9E9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endParaRPr lang="de-DE" dirty="0"/>
          </a:p>
          <a:p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E4DED-5F82-21DA-E636-6F41D8B78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3787-0B07-4403-8EDF-F62ED3421A0A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980A1-787D-EF8B-7BCF-99F535DCD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AB64E1-4CA8-AE4A-5355-9F3FA6D6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3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106A4DA-CFC0-7CF7-604D-53DB016A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einspaltiger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BEA4965-5360-C4B8-A77E-6F0335B89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Nam liber tempor cum soluta nobis eleifend</a:t>
            </a:r>
          </a:p>
          <a:p>
            <a:r>
              <a:rPr lang="de-DE" b="1" dirty="0" err="1"/>
              <a:t>Lorem</a:t>
            </a:r>
            <a:r>
              <a:rPr lang="de-DE" b="1" dirty="0"/>
              <a:t> </a:t>
            </a:r>
            <a:r>
              <a:rPr lang="de-DE" b="1" dirty="0" err="1"/>
              <a:t>ipsum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sit</a:t>
            </a:r>
            <a:r>
              <a:rPr lang="de-DE" b="1" dirty="0"/>
              <a:t> </a:t>
            </a:r>
            <a:r>
              <a:rPr lang="de-DE" b="1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consectetur</a:t>
            </a:r>
            <a:r>
              <a:rPr lang="de-DE" dirty="0"/>
              <a:t> </a:t>
            </a:r>
            <a:r>
              <a:rPr lang="de-DE" dirty="0" err="1"/>
              <a:t>adipisici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sed </a:t>
            </a:r>
            <a:r>
              <a:rPr lang="de-DE" dirty="0" err="1"/>
              <a:t>eiusmod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</a:t>
            </a:r>
            <a:r>
              <a:rPr lang="de-DE" dirty="0"/>
              <a:t>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 ad minim </a:t>
            </a:r>
            <a:r>
              <a:rPr lang="de-DE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exercitation</a:t>
            </a:r>
            <a:r>
              <a:rPr lang="de-DE" dirty="0"/>
              <a:t> </a:t>
            </a:r>
            <a:r>
              <a:rPr lang="de-DE" dirty="0" err="1"/>
              <a:t>ullamco</a:t>
            </a:r>
            <a:r>
              <a:rPr lang="de-DE" dirty="0"/>
              <a:t> </a:t>
            </a:r>
            <a:r>
              <a:rPr lang="de-DE" dirty="0" err="1"/>
              <a:t>laboris</a:t>
            </a:r>
            <a:r>
              <a:rPr lang="de-DE" dirty="0"/>
              <a:t> nisi </a:t>
            </a:r>
            <a:r>
              <a:rPr lang="de-DE" dirty="0" err="1"/>
              <a:t>ut</a:t>
            </a:r>
            <a:r>
              <a:rPr lang="de-DE" dirty="0"/>
              <a:t> aliquid ex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commodi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  <a:p>
            <a:r>
              <a:rPr lang="de-DE" b="1" dirty="0"/>
              <a:t>Duis </a:t>
            </a:r>
            <a:r>
              <a:rPr lang="de-DE" b="1" dirty="0" err="1"/>
              <a:t>autem</a:t>
            </a:r>
            <a:r>
              <a:rPr lang="de-DE" b="1" dirty="0"/>
              <a:t> </a:t>
            </a:r>
            <a:r>
              <a:rPr lang="de-DE" b="1" dirty="0" err="1"/>
              <a:t>vel</a:t>
            </a:r>
            <a:r>
              <a:rPr lang="de-DE" b="1" dirty="0"/>
              <a:t> </a:t>
            </a:r>
            <a:r>
              <a:rPr lang="de-DE" b="1" dirty="0" err="1"/>
              <a:t>eum</a:t>
            </a:r>
            <a:r>
              <a:rPr lang="de-DE" b="1" dirty="0"/>
              <a:t> </a:t>
            </a:r>
            <a:r>
              <a:rPr lang="de-DE" b="1" dirty="0" err="1"/>
              <a:t>iriure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dirty="0"/>
              <a:t> in </a:t>
            </a:r>
            <a:r>
              <a:rPr lang="de-DE" dirty="0" err="1"/>
              <a:t>hendrerit</a:t>
            </a:r>
            <a:r>
              <a:rPr lang="de-DE" dirty="0"/>
              <a:t> in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velit</a:t>
            </a:r>
            <a:r>
              <a:rPr lang="de-DE" dirty="0"/>
              <a:t> esse </a:t>
            </a:r>
            <a:r>
              <a:rPr lang="de-DE" dirty="0" err="1"/>
              <a:t>molestie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,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illum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feugiat</a:t>
            </a:r>
            <a:r>
              <a:rPr lang="de-DE" dirty="0"/>
              <a:t> nulla </a:t>
            </a:r>
            <a:r>
              <a:rPr lang="de-DE" dirty="0" err="1"/>
              <a:t>facilisis</a:t>
            </a:r>
            <a:r>
              <a:rPr lang="de-DE" dirty="0"/>
              <a:t> 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eros</a:t>
            </a:r>
            <a:r>
              <a:rPr lang="de-DE" dirty="0"/>
              <a:t> et </a:t>
            </a:r>
            <a:r>
              <a:rPr lang="de-DE" dirty="0" err="1"/>
              <a:t>accumsan</a:t>
            </a:r>
            <a:r>
              <a:rPr lang="de-DE" dirty="0"/>
              <a:t> et </a:t>
            </a:r>
            <a:r>
              <a:rPr lang="de-DE" dirty="0" err="1"/>
              <a:t>iusto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</a:t>
            </a:r>
            <a:r>
              <a:rPr lang="de-DE" dirty="0" err="1"/>
              <a:t>dignissim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praesent</a:t>
            </a:r>
            <a:r>
              <a:rPr lang="de-DE" dirty="0"/>
              <a:t> </a:t>
            </a:r>
            <a:r>
              <a:rPr lang="de-DE" dirty="0" err="1"/>
              <a:t>luptatum</a:t>
            </a:r>
            <a:r>
              <a:rPr lang="de-DE" dirty="0"/>
              <a:t> </a:t>
            </a:r>
            <a:r>
              <a:rPr lang="de-DE" dirty="0" err="1"/>
              <a:t>zzril</a:t>
            </a:r>
            <a:r>
              <a:rPr lang="de-DE" dirty="0"/>
              <a:t> </a:t>
            </a:r>
            <a:r>
              <a:rPr lang="de-DE" dirty="0" err="1"/>
              <a:t>delenit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duis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te</a:t>
            </a:r>
            <a:r>
              <a:rPr lang="de-DE" dirty="0"/>
              <a:t> </a:t>
            </a:r>
            <a:r>
              <a:rPr lang="de-DE" dirty="0" err="1"/>
              <a:t>feugait</a:t>
            </a:r>
            <a:r>
              <a:rPr lang="de-DE" dirty="0"/>
              <a:t> nulla </a:t>
            </a:r>
            <a:r>
              <a:rPr lang="de-DE" dirty="0" err="1"/>
              <a:t>facilisi</a:t>
            </a:r>
            <a:r>
              <a:rPr lang="de-DE" dirty="0"/>
              <a:t>.</a:t>
            </a:r>
          </a:p>
          <a:p>
            <a:r>
              <a:rPr lang="de-DE" b="1" dirty="0" err="1"/>
              <a:t>Ut</a:t>
            </a:r>
            <a:r>
              <a:rPr lang="de-DE" b="1" dirty="0"/>
              <a:t> </a:t>
            </a:r>
            <a:r>
              <a:rPr lang="de-DE" b="1" dirty="0" err="1"/>
              <a:t>wisi</a:t>
            </a:r>
            <a:r>
              <a:rPr lang="de-DE" b="1" dirty="0"/>
              <a:t> </a:t>
            </a:r>
            <a:r>
              <a:rPr lang="de-DE" b="1" dirty="0" err="1"/>
              <a:t>enim</a:t>
            </a:r>
            <a:r>
              <a:rPr lang="de-DE" b="1" dirty="0"/>
              <a:t> ad minim </a:t>
            </a:r>
            <a:r>
              <a:rPr lang="de-DE" b="1" dirty="0" err="1"/>
              <a:t>veniam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nostrud</a:t>
            </a:r>
            <a:r>
              <a:rPr lang="de-DE" dirty="0"/>
              <a:t> </a:t>
            </a:r>
            <a:r>
              <a:rPr lang="de-DE" dirty="0" err="1"/>
              <a:t>exerci</a:t>
            </a:r>
            <a:r>
              <a:rPr lang="de-DE" dirty="0"/>
              <a:t> </a:t>
            </a:r>
            <a:r>
              <a:rPr lang="de-DE" dirty="0" err="1"/>
              <a:t>tation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suscipit</a:t>
            </a:r>
            <a:r>
              <a:rPr lang="de-DE" dirty="0"/>
              <a:t> </a:t>
            </a:r>
            <a:r>
              <a:rPr lang="de-DE" dirty="0" err="1"/>
              <a:t>lobortis</a:t>
            </a:r>
            <a:r>
              <a:rPr lang="de-DE" dirty="0"/>
              <a:t> </a:t>
            </a:r>
            <a:r>
              <a:rPr lang="de-DE" dirty="0" err="1"/>
              <a:t>nisl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aliquip</a:t>
            </a:r>
            <a:r>
              <a:rPr lang="de-DE" dirty="0"/>
              <a:t> ex </a:t>
            </a:r>
            <a:r>
              <a:rPr lang="de-DE" dirty="0" err="1"/>
              <a:t>ea</a:t>
            </a:r>
            <a:r>
              <a:rPr lang="de-DE" dirty="0"/>
              <a:t> commodo </a:t>
            </a:r>
            <a:r>
              <a:rPr lang="de-DE" dirty="0" err="1"/>
              <a:t>consequat</a:t>
            </a:r>
            <a:r>
              <a:rPr lang="de-DE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39455-8BD5-21DE-BE0A-8B3BDCFB2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F28CED-CE5D-4E75-8322-B47CDC5AE153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3E551D-8223-4C1B-9389-A4D961DBF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328F87-7038-4E79-0168-B1095559D4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010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19D46-138E-824E-35E9-5E9E001C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0BFA9-812B-488F-CE3C-D10146127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B8D6-8805-4EC4-8A85-00565B8CAD18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27F470-6441-A630-98E4-8DC236014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B818BF-F0FB-867B-BC7B-4927CE4EE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DB1810-0652-7EA0-AF21-FBE539E07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C3214-12C9-CA06-63C8-59E88E80B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>
                <a:solidFill>
                  <a:schemeClr val="accent1"/>
                </a:solidFill>
              </a:rPr>
              <a:t>Duis </a:t>
            </a:r>
            <a:r>
              <a:rPr lang="de-DE" dirty="0" err="1">
                <a:solidFill>
                  <a:schemeClr val="accent1"/>
                </a:solidFill>
              </a:rPr>
              <a:t>autem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vel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eum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15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76537-872F-7080-A21D-F1884517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Textfolie</a:t>
            </a:r>
            <a:br>
              <a:rPr lang="de-DE" dirty="0"/>
            </a:br>
            <a:r>
              <a:rPr lang="de-DE" dirty="0">
                <a:solidFill>
                  <a:srgbClr val="000000"/>
                </a:solidFill>
              </a:rPr>
              <a:t>Beispiel </a:t>
            </a:r>
            <a:r>
              <a:rPr lang="pt-BR" dirty="0">
                <a:solidFill>
                  <a:srgbClr val="000000"/>
                </a:solidFill>
              </a:rPr>
              <a:t>Layout: zweispaltiger Text mit Überschriften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82C0EC-F911-BD18-81E6-D26129279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F8152E-A194-DB36-56F6-08B3051AE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/>
                </a:solidFill>
              </a:rPr>
              <a:t>Nam liber tempor cum soluta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A0149FA-7DC5-95BE-2D1E-1D777814F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359F7-6019-4DED-9A85-546F04EFB0CE}" type="datetime4">
              <a:rPr lang="de-DE" smtClean="0"/>
              <a:t>6. August 2025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F61B0-723B-D394-8ED3-45AC2C170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Albert-Ludwigs-Universität Freiburg | Präsentationstitel |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1FF776E-D58C-695B-C1D0-05B5BF5C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1F0E-BA57-4409-A3A5-945CC828A36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ADFB4-1591-767F-21D5-838A6F530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3079FB8-5681-3FB0-A2BB-3ABBEF13F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Lorem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ipsum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sit</a:t>
            </a:r>
            <a:r>
              <a:rPr lang="de-DE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amet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consectetur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adipisici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elit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sed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eiusmod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tempor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incidunt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et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dolore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magna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aliqua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enim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ad minim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veniam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quis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nostrud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exercitation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ullamco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laboris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nisi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aliquid ex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commodi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consequat</a:t>
            </a:r>
            <a:r>
              <a:rPr lang="de-DE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Duis autem vel eum iriure dolor</a:t>
            </a:r>
            <a:r>
              <a:rPr lang="de-DE" dirty="0"/>
              <a:t>:</a:t>
            </a: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Ut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wisi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enim</a:t>
            </a:r>
            <a:r>
              <a:rPr lang="de-DE" dirty="0">
                <a:solidFill>
                  <a:schemeClr val="accent1"/>
                </a:solidFill>
              </a:rPr>
              <a:t> ad</a:t>
            </a:r>
          </a:p>
          <a:p>
            <a:pPr lvl="1"/>
            <a:r>
              <a:rPr lang="de-DE" dirty="0">
                <a:solidFill>
                  <a:schemeClr val="accent1"/>
                </a:solidFill>
              </a:rPr>
              <a:t>Nam </a:t>
            </a:r>
            <a:r>
              <a:rPr lang="de-DE" dirty="0" err="1">
                <a:solidFill>
                  <a:schemeClr val="accent1"/>
                </a:solidFill>
              </a:rPr>
              <a:t>liber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tempor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>
                <a:solidFill>
                  <a:schemeClr val="accent1"/>
                </a:solidFill>
              </a:rPr>
              <a:t>Consetetur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sadipscing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elitr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56200"/>
      </p:ext>
    </p:extLst>
  </p:cSld>
  <p:clrMapOvr>
    <a:masterClrMapping/>
  </p:clrMapOvr>
</p:sld>
</file>

<file path=ppt/theme/theme1.xml><?xml version="1.0" encoding="utf-8"?>
<a:theme xmlns:a="http://schemas.openxmlformats.org/drawingml/2006/main" name="UFR - Präsentieren">
  <a:themeElements>
    <a:clrScheme name="Universität Freiburg - Präsentieren">
      <a:dk1>
        <a:srgbClr val="FFFFFF"/>
      </a:dk1>
      <a:lt1>
        <a:srgbClr val="344A9A"/>
      </a:lt1>
      <a:dk2>
        <a:srgbClr val="FFFFFF"/>
      </a:dk2>
      <a:lt2>
        <a:srgbClr val="000000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A65961E7-0C53-4AE2-A37F-E431C0766D54}"/>
    </a:ext>
  </a:extLst>
</a:theme>
</file>

<file path=ppt/theme/theme2.xml><?xml version="1.0" encoding="utf-8"?>
<a:theme xmlns:a="http://schemas.openxmlformats.org/drawingml/2006/main" name="UFR - Drucken">
  <a:themeElements>
    <a:clrScheme name="Universität Freiburg - Drucken">
      <a:dk1>
        <a:srgbClr val="344A9A"/>
      </a:dk1>
      <a:lt1>
        <a:srgbClr val="FFFFFF"/>
      </a:lt1>
      <a:dk2>
        <a:srgbClr val="000000"/>
      </a:dk2>
      <a:lt2>
        <a:srgbClr val="FFFFFF"/>
      </a:lt2>
      <a:accent1>
        <a:srgbClr val="344A9A"/>
      </a:accent1>
      <a:accent2>
        <a:srgbClr val="FFE863"/>
      </a:accent2>
      <a:accent3>
        <a:srgbClr val="8F6B30"/>
      </a:accent3>
      <a:accent4>
        <a:srgbClr val="F5C2ED"/>
      </a:accent4>
      <a:accent5>
        <a:srgbClr val="000149"/>
      </a:accent5>
      <a:accent6>
        <a:srgbClr val="00997D"/>
      </a:accent6>
      <a:hlink>
        <a:srgbClr val="C5D200"/>
      </a:hlink>
      <a:folHlink>
        <a:srgbClr val="F498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Schwarz">
      <a:srgbClr val="000000"/>
    </a:custClr>
    <a:custClr name="Weiß">
      <a:srgbClr val="FFFFFF"/>
    </a:custClr>
    <a:custClr name="Beige">
      <a:srgbClr val="F6F1E3"/>
    </a:custClr>
    <a:custClr name="Beige 50%">
      <a:srgbClr val="FBF8F1"/>
    </a:custClr>
  </a:custClrLst>
  <a:extLst>
    <a:ext uri="{05A4C25C-085E-4340-85A3-A5531E510DB2}">
      <thm15:themeFamily xmlns:thm15="http://schemas.microsoft.com/office/thememl/2012/main" name="Universität Freiburg_001-005.potx" id="{CB9028C8-51D0-4A2B-9754-061BC33F6BC4}" vid="{68CAB43D-1C8E-4E82-84F8-E503E4DB3DBB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DC5FCF2116514DA17BF8BD3359873C" ma:contentTypeVersion="2" ma:contentTypeDescription="Ein neues Dokument erstellen." ma:contentTypeScope="" ma:versionID="e71ec7c69b212e196e24821d9335343f">
  <xsd:schema xmlns:xsd="http://www.w3.org/2001/XMLSchema" xmlns:xs="http://www.w3.org/2001/XMLSchema" xmlns:p="http://schemas.microsoft.com/office/2006/metadata/properties" xmlns:ns2="8386ef20-d48f-42c3-b571-76391fb2a033" targetNamespace="http://schemas.microsoft.com/office/2006/metadata/properties" ma:root="true" ma:fieldsID="316f2d5ff9c3c516499c860a4662e73a" ns2:_="">
    <xsd:import namespace="8386ef20-d48f-42c3-b571-76391fb2a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86ef20-d48f-42c3-b571-76391fb2a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98D029-2EF6-4DD5-A998-A722D97A1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86ef20-d48f-42c3-b571-76391fb2a0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774AB-2416-4376-A9AC-0C768065F8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praesentation(4)</Template>
  <TotalTime>0</TotalTime>
  <Words>2253</Words>
  <Application>Microsoft Office PowerPoint</Application>
  <PresentationFormat>Breitbild</PresentationFormat>
  <Paragraphs>467</Paragraphs>
  <Slides>32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UFR - Präsentieren</vt:lpstr>
      <vt:lpstr>UFR - Drucken</vt:lpstr>
      <vt:lpstr>Titelfolie Beispiel Layout: mit Siegel</vt:lpstr>
      <vt:lpstr>Titelfolie Layout: mit weiteren Logos</vt:lpstr>
      <vt:lpstr>Titelfolie Layout: mit Grafik</vt:lpstr>
      <vt:lpstr>Agenda Beispiel Layout: einspaltige Agenda</vt:lpstr>
      <vt:lpstr>Agenda Beispiel Layout: zweispaltige und fortlaufende Agenda</vt:lpstr>
      <vt:lpstr>Kapitel-Trenner Duis autem vel eum</vt:lpstr>
      <vt:lpstr>Textfolie Beispiel Layout: einspaltiger Text</vt:lpstr>
      <vt:lpstr>Textfolie Beispiel Layout: zweispaltiger Text</vt:lpstr>
      <vt:lpstr>Textfolie Beispiel Layout: zweispaltiger Text mit Überschriften</vt:lpstr>
      <vt:lpstr>Textfolie Beispiel Layout: Text mit Grafik rechts</vt:lpstr>
      <vt:lpstr>Textfolie Beispiel Layout: Text mit Grafik links</vt:lpstr>
      <vt:lpstr>Tabellenfolie Beispiel Layout</vt:lpstr>
      <vt:lpstr>Tabellenfolie Beispiel Layout</vt:lpstr>
      <vt:lpstr>Tabellenfolie Beispiel Layout</vt:lpstr>
      <vt:lpstr>Tabellenfolie Beispiel Layout</vt:lpstr>
      <vt:lpstr>Hybridfolie Beispiel Layout: Text und Tabelle</vt:lpstr>
      <vt:lpstr>Diagrammfolie Beispiel Layout: Säulen- und Balkendiagramm</vt:lpstr>
      <vt:lpstr>Diagrammfolie Beispiel Layout: Linien- und Kreisdiagramm</vt:lpstr>
      <vt:lpstr>Hybridfolie Beispiel Layout: Text und Säulendiagramm</vt:lpstr>
      <vt:lpstr>Hybridfolie Beispiel Layout: Text und Säulendiagramm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Grafikfolie Beispiel Layout: Grafik mit Infobox links</vt:lpstr>
      <vt:lpstr>Grafikfolie Beispiel Layout: 2 Grafiken mit darunterliegenden Infoboxen</vt:lpstr>
      <vt:lpstr>Grafikfolie Beispiel Layout: 5 Grafiken mit einer Infobox</vt:lpstr>
      <vt:lpstr>Tabellenfolie Beispiel Layout: Tabelle als SmartArt-Grafik</vt:lpstr>
      <vt:lpstr>Tabellenfolie Beispiel Layout: Tabelle aus Formen</vt:lpstr>
      <vt:lpstr>Hybridfolie Beispiel Layout: Kreisdiagramm und Tabelle</vt:lpstr>
      <vt:lpstr>Abschlussfolie Duis autem vel eum</vt:lpstr>
    </vt:vector>
  </TitlesOfParts>
  <Company>Technische Fakultät Uni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Titelfolie Beispiel Layout: mit Siegel</dc:title>
  <dc:creator>Kerstin Steiger-Merx</dc:creator>
  <dc:description/>
  <cp:lastModifiedBy>Kerstin Steiger-Merx</cp:lastModifiedBy>
  <cp:revision>3</cp:revision>
  <dcterms:created xsi:type="dcterms:W3CDTF">2023-03-06T08:56:54Z</dcterms:created>
  <dcterms:modified xsi:type="dcterms:W3CDTF">2025-08-06T06:58:07Z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1.0.0</vt:lpwstr>
  </property>
  <property fmtid="{D5CDD505-2E9C-101B-9397-08002B2CF9AE}" pid="3" name="Build">
    <vt:lpwstr>001-005</vt:lpwstr>
  </property>
  <property fmtid="{D5CDD505-2E9C-101B-9397-08002B2CF9AE}" pid="4" name="Stand">
    <vt:lpwstr>22.02.2023</vt:lpwstr>
  </property>
  <property fmtid="{D5CDD505-2E9C-101B-9397-08002B2CF9AE}" pid="5" name="Erstellt von">
    <vt:lpwstr>office network</vt:lpwstr>
  </property>
  <property fmtid="{D5CDD505-2E9C-101B-9397-08002B2CF9AE}" pid="6" name="Autor">
    <vt:lpwstr>Martin Liepert</vt:lpwstr>
  </property>
</Properties>
</file>