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42803763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orient="horz" pos="9535" userDrawn="1">
          <p15:clr>
            <a:srgbClr val="A4A3A4"/>
          </p15:clr>
        </p15:guide>
        <p15:guide id="4" orient="horz" pos="2732" userDrawn="1">
          <p15:clr>
            <a:srgbClr val="A4A3A4"/>
          </p15:clr>
        </p15:guide>
        <p15:guide id="5" pos="13481" userDrawn="1">
          <p15:clr>
            <a:srgbClr val="A4A3A4"/>
          </p15:clr>
        </p15:guide>
        <p15:guide id="6" pos="690" userDrawn="1">
          <p15:clr>
            <a:srgbClr val="A4A3A4"/>
          </p15:clr>
        </p15:guide>
        <p15:guide id="7" orient="horz" pos="668" userDrawn="1">
          <p15:clr>
            <a:srgbClr val="A4A3A4"/>
          </p15:clr>
        </p15:guide>
        <p15:guide id="8" pos="26273" userDrawn="1">
          <p15:clr>
            <a:srgbClr val="A4A3A4"/>
          </p15:clr>
        </p15:guide>
        <p15:guide id="9" orient="horz" pos="3140" userDrawn="1">
          <p15:clr>
            <a:srgbClr val="A4A3A4"/>
          </p15:clr>
        </p15:guide>
        <p15:guide id="11" pos="19854" userDrawn="1">
          <p15:clr>
            <a:srgbClr val="A4A3A4"/>
          </p15:clr>
        </p15:guide>
        <p15:guide id="12" pos="7086" userDrawn="1">
          <p15:clr>
            <a:srgbClr val="A4A3A4"/>
          </p15:clr>
        </p15:guide>
        <p15:guide id="13" orient="horz" pos="18599" userDrawn="1">
          <p15:clr>
            <a:srgbClr val="A4A3A4"/>
          </p15:clr>
        </p15:guide>
        <p15:guide id="14" orient="horz" pos="252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A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81"/>
    <p:restoredTop sz="96327"/>
  </p:normalViewPr>
  <p:slideViewPr>
    <p:cSldViewPr snapToGrid="0" showGuides="1">
      <p:cViewPr varScale="1">
        <p:scale>
          <a:sx n="26" d="100"/>
          <a:sy n="26" d="100"/>
        </p:scale>
        <p:origin x="1806" y="156"/>
      </p:cViewPr>
      <p:guideLst>
        <p:guide orient="horz" pos="9535"/>
        <p:guide orient="horz" pos="2732"/>
        <p:guide pos="13481"/>
        <p:guide pos="690"/>
        <p:guide orient="horz" pos="668"/>
        <p:guide pos="26273"/>
        <p:guide orient="horz" pos="3140"/>
        <p:guide pos="19854"/>
        <p:guide pos="7086"/>
        <p:guide orient="horz" pos="18599"/>
        <p:guide orient="horz" pos="252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97" d="100"/>
          <a:sy n="97" d="100"/>
        </p:scale>
        <p:origin x="2864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62FBC-BAAF-D040-B6AC-3E2E5F5934A1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143000"/>
            <a:ext cx="4362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A427ED-1BFA-454F-B4ED-C29576F5EB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817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247775" y="1143000"/>
            <a:ext cx="4362450" cy="30861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A427ED-1BFA-454F-B4ED-C29576F5EB7B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1574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0282" y="4954765"/>
            <a:ext cx="36383199" cy="10540259"/>
          </a:xfrm>
        </p:spPr>
        <p:txBody>
          <a:bodyPr anchor="b"/>
          <a:lstStyle>
            <a:lvl1pPr algn="ctr">
              <a:defRPr sz="26488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50471" y="15901497"/>
            <a:ext cx="32102822" cy="7309499"/>
          </a:xfrm>
        </p:spPr>
        <p:txBody>
          <a:bodyPr/>
          <a:lstStyle>
            <a:lvl1pPr marL="0" indent="0" algn="ctr">
              <a:buNone/>
              <a:defRPr sz="10595"/>
            </a:lvl1pPr>
            <a:lvl2pPr marL="2018355" indent="0" algn="ctr">
              <a:buNone/>
              <a:defRPr sz="8829"/>
            </a:lvl2pPr>
            <a:lvl3pPr marL="4036710" indent="0" algn="ctr">
              <a:buNone/>
              <a:defRPr sz="7946"/>
            </a:lvl3pPr>
            <a:lvl4pPr marL="6055065" indent="0" algn="ctr">
              <a:buNone/>
              <a:defRPr sz="7063"/>
            </a:lvl4pPr>
            <a:lvl5pPr marL="8073420" indent="0" algn="ctr">
              <a:buNone/>
              <a:defRPr sz="7063"/>
            </a:lvl5pPr>
            <a:lvl6pPr marL="10091776" indent="0" algn="ctr">
              <a:buNone/>
              <a:defRPr sz="7063"/>
            </a:lvl6pPr>
            <a:lvl7pPr marL="12110131" indent="0" algn="ctr">
              <a:buNone/>
              <a:defRPr sz="7063"/>
            </a:lvl7pPr>
            <a:lvl8pPr marL="14128486" indent="0" algn="ctr">
              <a:buNone/>
              <a:defRPr sz="7063"/>
            </a:lvl8pPr>
            <a:lvl9pPr marL="16146841" indent="0" algn="ctr">
              <a:buNone/>
              <a:defRPr sz="7063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1231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8236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31445" y="1611875"/>
            <a:ext cx="9229561" cy="2565684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761" y="1611875"/>
            <a:ext cx="27153637" cy="2565684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8953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5818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0467" y="7547788"/>
            <a:ext cx="36918246" cy="12593645"/>
          </a:xfrm>
        </p:spPr>
        <p:txBody>
          <a:bodyPr anchor="b"/>
          <a:lstStyle>
            <a:lvl1pPr>
              <a:defRPr sz="26488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0467" y="20260574"/>
            <a:ext cx="36918246" cy="6622701"/>
          </a:xfrm>
        </p:spPr>
        <p:txBody>
          <a:bodyPr/>
          <a:lstStyle>
            <a:lvl1pPr marL="0" indent="0">
              <a:buNone/>
              <a:defRPr sz="10595">
                <a:solidFill>
                  <a:schemeClr val="tx1"/>
                </a:solidFill>
              </a:defRPr>
            </a:lvl1pPr>
            <a:lvl2pPr marL="2018355" indent="0">
              <a:buNone/>
              <a:defRPr sz="8829">
                <a:solidFill>
                  <a:schemeClr val="tx1">
                    <a:tint val="75000"/>
                  </a:schemeClr>
                </a:solidFill>
              </a:defRPr>
            </a:lvl2pPr>
            <a:lvl3pPr marL="4036710" indent="0">
              <a:buNone/>
              <a:defRPr sz="7946">
                <a:solidFill>
                  <a:schemeClr val="tx1">
                    <a:tint val="75000"/>
                  </a:schemeClr>
                </a:solidFill>
              </a:defRPr>
            </a:lvl3pPr>
            <a:lvl4pPr marL="6055065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4pPr>
            <a:lvl5pPr marL="8073420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5pPr>
            <a:lvl6pPr marL="1009177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6pPr>
            <a:lvl7pPr marL="1211013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7pPr>
            <a:lvl8pPr marL="1412848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8pPr>
            <a:lvl9pPr marL="1614684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648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759" y="8059374"/>
            <a:ext cx="18191599" cy="1920934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9405" y="8059374"/>
            <a:ext cx="18191599" cy="1920934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7778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1611882"/>
            <a:ext cx="36918246" cy="585180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8339" y="7421634"/>
            <a:ext cx="18107995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8339" y="11058863"/>
            <a:ext cx="18107995" cy="1626592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9408" y="7421634"/>
            <a:ext cx="18197174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9408" y="11058863"/>
            <a:ext cx="18197174" cy="1626592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9595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7325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5072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7174" y="4359077"/>
            <a:ext cx="21669405" cy="21515024"/>
          </a:xfrm>
        </p:spPr>
        <p:txBody>
          <a:bodyPr/>
          <a:lstStyle>
            <a:lvl1pPr>
              <a:defRPr sz="14127"/>
            </a:lvl1pPr>
            <a:lvl2pPr>
              <a:defRPr sz="12361"/>
            </a:lvl2pPr>
            <a:lvl3pPr>
              <a:defRPr sz="10595"/>
            </a:lvl3pPr>
            <a:lvl4pPr>
              <a:defRPr sz="8829"/>
            </a:lvl4pPr>
            <a:lvl5pPr>
              <a:defRPr sz="8829"/>
            </a:lvl5pPr>
            <a:lvl6pPr>
              <a:defRPr sz="8829"/>
            </a:lvl6pPr>
            <a:lvl7pPr>
              <a:defRPr sz="8829"/>
            </a:lvl7pPr>
            <a:lvl8pPr>
              <a:defRPr sz="8829"/>
            </a:lvl8pPr>
            <a:lvl9pPr>
              <a:defRPr sz="8829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2718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7174" y="4359077"/>
            <a:ext cx="21669405" cy="21515024"/>
          </a:xfrm>
        </p:spPr>
        <p:txBody>
          <a:bodyPr anchor="t"/>
          <a:lstStyle>
            <a:lvl1pPr marL="0" indent="0">
              <a:buNone/>
              <a:defRPr sz="14127"/>
            </a:lvl1pPr>
            <a:lvl2pPr marL="2018355" indent="0">
              <a:buNone/>
              <a:defRPr sz="12361"/>
            </a:lvl2pPr>
            <a:lvl3pPr marL="4036710" indent="0">
              <a:buNone/>
              <a:defRPr sz="10595"/>
            </a:lvl3pPr>
            <a:lvl4pPr marL="6055065" indent="0">
              <a:buNone/>
              <a:defRPr sz="8829"/>
            </a:lvl4pPr>
            <a:lvl5pPr marL="8073420" indent="0">
              <a:buNone/>
              <a:defRPr sz="8829"/>
            </a:lvl5pPr>
            <a:lvl6pPr marL="10091776" indent="0">
              <a:buNone/>
              <a:defRPr sz="8829"/>
            </a:lvl6pPr>
            <a:lvl7pPr marL="12110131" indent="0">
              <a:buNone/>
              <a:defRPr sz="8829"/>
            </a:lvl7pPr>
            <a:lvl8pPr marL="14128486" indent="0">
              <a:buNone/>
              <a:defRPr sz="8829"/>
            </a:lvl8pPr>
            <a:lvl9pPr marL="16146841" indent="0">
              <a:buNone/>
              <a:defRPr sz="8829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3134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2759" y="1611882"/>
            <a:ext cx="36918246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759" y="8059374"/>
            <a:ext cx="36918246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9B8CD-046B-5942-9DC1-47AC6DFB103C}" type="datetimeFigureOut">
              <a:rPr lang="de-DE" smtClean="0"/>
              <a:t>13.08.2025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C89D3-456D-0D4D-8868-B4947AE2425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2767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036710" rtl="0" eaLnBrk="1" latinLnBrk="0" hangingPunct="1">
        <a:lnSpc>
          <a:spcPct val="90000"/>
        </a:lnSpc>
        <a:spcBef>
          <a:spcPct val="0"/>
        </a:spcBef>
        <a:buNone/>
        <a:defRPr sz="194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9178" indent="-1009178" algn="l" defTabSz="4036710" rtl="0" eaLnBrk="1" latinLnBrk="0" hangingPunct="1">
        <a:lnSpc>
          <a:spcPct val="90000"/>
        </a:lnSpc>
        <a:spcBef>
          <a:spcPts val="4415"/>
        </a:spcBef>
        <a:buFont typeface="Arial" panose="020B0604020202020204" pitchFamily="34" charset="0"/>
        <a:buChar char="•"/>
        <a:defRPr sz="12361" kern="1200">
          <a:solidFill>
            <a:schemeClr val="tx1"/>
          </a:solidFill>
          <a:latin typeface="+mn-lt"/>
          <a:ea typeface="+mn-ea"/>
          <a:cs typeface="+mn-cs"/>
        </a:defRPr>
      </a:lvl1pPr>
      <a:lvl2pPr marL="302753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10595" kern="1200">
          <a:solidFill>
            <a:schemeClr val="tx1"/>
          </a:solidFill>
          <a:latin typeface="+mn-lt"/>
          <a:ea typeface="+mn-ea"/>
          <a:cs typeface="+mn-cs"/>
        </a:defRPr>
      </a:lvl2pPr>
      <a:lvl3pPr marL="504588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8829" kern="1200">
          <a:solidFill>
            <a:schemeClr val="tx1"/>
          </a:solidFill>
          <a:latin typeface="+mn-lt"/>
          <a:ea typeface="+mn-ea"/>
          <a:cs typeface="+mn-cs"/>
        </a:defRPr>
      </a:lvl3pPr>
      <a:lvl4pPr marL="706424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908259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110095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30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66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7156019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1pPr>
      <a:lvl2pPr marL="201835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403671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3pPr>
      <a:lvl4pPr marL="605506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807342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009177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211013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412848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614684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2944A5B6-1F7E-C202-9E5E-D4152CC5EE7D}"/>
              </a:ext>
            </a:extLst>
          </p:cNvPr>
          <p:cNvSpPr/>
          <p:nvPr/>
        </p:nvSpPr>
        <p:spPr>
          <a:xfrm>
            <a:off x="1" y="0"/>
            <a:ext cx="42804874" cy="4984749"/>
          </a:xfrm>
          <a:prstGeom prst="rect">
            <a:avLst/>
          </a:prstGeom>
          <a:solidFill>
            <a:srgbClr val="344A9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545">
              <a:solidFill>
                <a:srgbClr val="FF0000"/>
              </a:solidFill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51AC9E3-464A-8E57-3080-87FCCFAFF25F}"/>
              </a:ext>
            </a:extLst>
          </p:cNvPr>
          <p:cNvSpPr txBox="1"/>
          <p:nvPr/>
        </p:nvSpPr>
        <p:spPr>
          <a:xfrm>
            <a:off x="902897" y="853426"/>
            <a:ext cx="25982058" cy="3734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000"/>
              </a:lnSpc>
            </a:pPr>
            <a:r>
              <a:rPr lang="de-DE" sz="13000" dirty="0">
                <a:solidFill>
                  <a:schemeClr val="bg1"/>
                </a:solidFill>
                <a:latin typeface="ABC Social Extended Medium" panose="020B0505040202060203" pitchFamily="34" charset="77"/>
              </a:rPr>
              <a:t>Poster Titel </a:t>
            </a:r>
          </a:p>
          <a:p>
            <a:pPr>
              <a:lnSpc>
                <a:spcPts val="14000"/>
              </a:lnSpc>
            </a:pPr>
            <a:r>
              <a:rPr lang="de-DE" sz="13000" dirty="0">
                <a:solidFill>
                  <a:schemeClr val="bg1"/>
                </a:solidFill>
                <a:latin typeface="ABC Social Extended Medium" panose="020B0505040202060203" pitchFamily="34" charset="77"/>
              </a:rPr>
              <a:t>Zweizeiliger Satz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5E55D1DA-E7A3-9D82-7242-C4C392F1D7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96992" y="27651456"/>
            <a:ext cx="11669733" cy="2622639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C02F30C7-4E7E-4DBB-8E99-B39A6213ED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98000" y="960602"/>
            <a:ext cx="9410546" cy="3243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186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5</Words>
  <Application>Microsoft Office PowerPoint</Application>
  <PresentationFormat>Benutzerdefiniert</PresentationFormat>
  <Paragraphs>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ABC Social Extended Medium</vt:lpstr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 Rikus Hillmann</dc:creator>
  <cp:lastModifiedBy>Kerstin Steiger-Merx</cp:lastModifiedBy>
  <cp:revision>4</cp:revision>
  <dcterms:created xsi:type="dcterms:W3CDTF">2023-05-08T09:57:35Z</dcterms:created>
  <dcterms:modified xsi:type="dcterms:W3CDTF">2025-08-13T13:07:43Z</dcterms:modified>
</cp:coreProperties>
</file>