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9535" userDrawn="1">
          <p15:clr>
            <a:srgbClr val="A4A3A4"/>
          </p15:clr>
        </p15:guide>
        <p15:guide id="4" orient="horz" pos="2732" userDrawn="1">
          <p15:clr>
            <a:srgbClr val="A4A3A4"/>
          </p15:clr>
        </p15:guide>
        <p15:guide id="5" pos="13481" userDrawn="1">
          <p15:clr>
            <a:srgbClr val="A4A3A4"/>
          </p15:clr>
        </p15:guide>
        <p15:guide id="6" pos="690" userDrawn="1">
          <p15:clr>
            <a:srgbClr val="A4A3A4"/>
          </p15:clr>
        </p15:guide>
        <p15:guide id="7" orient="horz" pos="668" userDrawn="1">
          <p15:clr>
            <a:srgbClr val="A4A3A4"/>
          </p15:clr>
        </p15:guide>
        <p15:guide id="8" pos="26273" userDrawn="1">
          <p15:clr>
            <a:srgbClr val="A4A3A4"/>
          </p15:clr>
        </p15:guide>
        <p15:guide id="9" orient="horz" pos="3140" userDrawn="1">
          <p15:clr>
            <a:srgbClr val="A4A3A4"/>
          </p15:clr>
        </p15:guide>
        <p15:guide id="11" pos="19854" userDrawn="1">
          <p15:clr>
            <a:srgbClr val="A4A3A4"/>
          </p15:clr>
        </p15:guide>
        <p15:guide id="12" pos="7086" userDrawn="1">
          <p15:clr>
            <a:srgbClr val="A4A3A4"/>
          </p15:clr>
        </p15:guide>
        <p15:guide id="13" orient="horz" pos="18599" userDrawn="1">
          <p15:clr>
            <a:srgbClr val="A4A3A4"/>
          </p15:clr>
        </p15:guide>
        <p15:guide id="14" orient="horz" pos="25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A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1"/>
    <p:restoredTop sz="96327"/>
  </p:normalViewPr>
  <p:slideViewPr>
    <p:cSldViewPr snapToGrid="0" showGuides="1">
      <p:cViewPr varScale="1">
        <p:scale>
          <a:sx n="26" d="100"/>
          <a:sy n="26" d="100"/>
        </p:scale>
        <p:origin x="1806" y="156"/>
      </p:cViewPr>
      <p:guideLst>
        <p:guide orient="horz" pos="9535"/>
        <p:guide orient="horz" pos="2732"/>
        <p:guide pos="13481"/>
        <p:guide pos="690"/>
        <p:guide orient="horz" pos="668"/>
        <p:guide pos="26273"/>
        <p:guide orient="horz" pos="3140"/>
        <p:guide pos="19854"/>
        <p:guide pos="7086"/>
        <p:guide orient="horz" pos="18599"/>
        <p:guide orient="horz" pos="2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864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62FBC-BAAF-D040-B6AC-3E2E5F5934A1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427ED-1BFA-454F-B4ED-C29576F5E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1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A427ED-1BFA-454F-B4ED-C29576F5EB7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74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23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23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5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18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4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777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59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32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07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71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13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27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944A5B6-1F7E-C202-9E5E-D4152CC5EE7D}"/>
              </a:ext>
            </a:extLst>
          </p:cNvPr>
          <p:cNvSpPr/>
          <p:nvPr/>
        </p:nvSpPr>
        <p:spPr>
          <a:xfrm>
            <a:off x="1" y="0"/>
            <a:ext cx="42804874" cy="4984749"/>
          </a:xfrm>
          <a:prstGeom prst="rect">
            <a:avLst/>
          </a:prstGeom>
          <a:solidFill>
            <a:srgbClr val="344A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545">
              <a:solidFill>
                <a:srgbClr val="FF0000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51AC9E3-464A-8E57-3080-87FCCFAFF25F}"/>
              </a:ext>
            </a:extLst>
          </p:cNvPr>
          <p:cNvSpPr txBox="1"/>
          <p:nvPr/>
        </p:nvSpPr>
        <p:spPr>
          <a:xfrm>
            <a:off x="902897" y="853426"/>
            <a:ext cx="25982058" cy="373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0"/>
              </a:lnSpc>
            </a:pPr>
            <a:r>
              <a:rPr lang="de-DE" sz="13000" dirty="0">
                <a:solidFill>
                  <a:schemeClr val="bg1"/>
                </a:solidFill>
                <a:latin typeface="ABC Social Extended Medium" panose="020B0505040202060203" pitchFamily="34" charset="77"/>
              </a:rPr>
              <a:t>Poster Titel </a:t>
            </a:r>
          </a:p>
          <a:p>
            <a:pPr>
              <a:lnSpc>
                <a:spcPts val="14000"/>
              </a:lnSpc>
            </a:pPr>
            <a:r>
              <a:rPr lang="de-DE" sz="13000" dirty="0">
                <a:solidFill>
                  <a:schemeClr val="bg1"/>
                </a:solidFill>
                <a:latin typeface="ABC Social Extended Medium" panose="020B0505040202060203" pitchFamily="34" charset="77"/>
              </a:rPr>
              <a:t>Zweizeiliger Satz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E55D1DA-E7A3-9D82-7242-C4C392F1D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6992" y="27651456"/>
            <a:ext cx="11669733" cy="2622639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B489B77-46F1-4410-A9D6-EE3511D862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17387" y="1093952"/>
            <a:ext cx="4857572" cy="324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8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5</Words>
  <Application>Microsoft Office PowerPoint</Application>
  <PresentationFormat>Benutzerdefiniert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ABC Social Extended Medium</vt:lpstr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Rikus Hillmann</dc:creator>
  <cp:lastModifiedBy>Kerstin Steiger-Merx</cp:lastModifiedBy>
  <cp:revision>3</cp:revision>
  <dcterms:created xsi:type="dcterms:W3CDTF">2023-05-08T09:57:35Z</dcterms:created>
  <dcterms:modified xsi:type="dcterms:W3CDTF">2025-08-13T13:06:43Z</dcterms:modified>
</cp:coreProperties>
</file>